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365" r:id="rId5"/>
    <p:sldId id="366" r:id="rId6"/>
    <p:sldId id="367" r:id="rId7"/>
    <p:sldId id="260" r:id="rId8"/>
    <p:sldId id="376" r:id="rId9"/>
    <p:sldId id="379" r:id="rId10"/>
    <p:sldId id="373" r:id="rId11"/>
    <p:sldId id="265" r:id="rId12"/>
    <p:sldId id="369" r:id="rId13"/>
    <p:sldId id="368" r:id="rId14"/>
    <p:sldId id="371" r:id="rId15"/>
    <p:sldId id="370" r:id="rId16"/>
    <p:sldId id="372" r:id="rId17"/>
    <p:sldId id="375" r:id="rId18"/>
    <p:sldId id="377" r:id="rId19"/>
    <p:sldId id="313" r:id="rId20"/>
    <p:sldId id="378" r:id="rId21"/>
    <p:sldId id="266" r:id="rId22"/>
    <p:sldId id="273" r:id="rId23"/>
    <p:sldId id="302" r:id="rId24"/>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8429E-5EC3-4948-9B3D-D2701DFEBC23}" v="25" dt="2021-09-21T16:41:51.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762"/>
  </p:normalViewPr>
  <p:slideViewPr>
    <p:cSldViewPr snapToGrid="0" snapToObjects="1">
      <p:cViewPr varScale="1">
        <p:scale>
          <a:sx n="49" d="100"/>
          <a:sy n="49" d="100"/>
        </p:scale>
        <p:origin x="4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Wride" userId="73e86dd9-941f-41bb-a967-8b9f41a66a8b" providerId="ADAL" clId="{F1716E83-C7B9-48C4-A47D-E4666139AD1D}"/>
    <pc:docChg chg="undo redo custSel addSld delSld modSld sldOrd">
      <pc:chgData name="Michael.Wride" userId="73e86dd9-941f-41bb-a967-8b9f41a66a8b" providerId="ADAL" clId="{F1716E83-C7B9-48C4-A47D-E4666139AD1D}" dt="2021-09-09T15:16:01.781" v="1482" actId="20577"/>
      <pc:docMkLst>
        <pc:docMk/>
      </pc:docMkLst>
      <pc:sldChg chg="modSp del mod">
        <pc:chgData name="Michael.Wride" userId="73e86dd9-941f-41bb-a967-8b9f41a66a8b" providerId="ADAL" clId="{F1716E83-C7B9-48C4-A47D-E4666139AD1D}" dt="2021-09-09T14:08:19.473" v="14" actId="47"/>
        <pc:sldMkLst>
          <pc:docMk/>
          <pc:sldMk cId="1259217913" sldId="256"/>
        </pc:sldMkLst>
        <pc:spChg chg="mod">
          <ac:chgData name="Michael.Wride" userId="73e86dd9-941f-41bb-a967-8b9f41a66a8b" providerId="ADAL" clId="{F1716E83-C7B9-48C4-A47D-E4666139AD1D}" dt="2021-09-09T14:06:56.982" v="2" actId="27636"/>
          <ac:spMkLst>
            <pc:docMk/>
            <pc:sldMk cId="1259217913" sldId="256"/>
            <ac:spMk id="2" creationId="{C7DFCB0A-7993-BA4C-8272-98FAE8DB7368}"/>
          </ac:spMkLst>
        </pc:spChg>
        <pc:spChg chg="mod">
          <ac:chgData name="Michael.Wride" userId="73e86dd9-941f-41bb-a967-8b9f41a66a8b" providerId="ADAL" clId="{F1716E83-C7B9-48C4-A47D-E4666139AD1D}" dt="2021-09-09T14:06:59.551" v="3" actId="1076"/>
          <ac:spMkLst>
            <pc:docMk/>
            <pc:sldMk cId="1259217913" sldId="256"/>
            <ac:spMk id="3" creationId="{6394F361-F4D6-E44D-BA05-8CE0226C3547}"/>
          </ac:spMkLst>
        </pc:spChg>
      </pc:sldChg>
      <pc:sldChg chg="delSp modSp add mod setBg delDesignElem">
        <pc:chgData name="Michael.Wride" userId="73e86dd9-941f-41bb-a967-8b9f41a66a8b" providerId="ADAL" clId="{F1716E83-C7B9-48C4-A47D-E4666139AD1D}" dt="2021-09-09T15:01:31.045" v="1168" actId="1076"/>
        <pc:sldMkLst>
          <pc:docMk/>
          <pc:sldMk cId="1620345209" sldId="260"/>
        </pc:sldMkLst>
        <pc:spChg chg="mod">
          <ac:chgData name="Michael.Wride" userId="73e86dd9-941f-41bb-a967-8b9f41a66a8b" providerId="ADAL" clId="{F1716E83-C7B9-48C4-A47D-E4666139AD1D}" dt="2021-09-09T15:01:29.203" v="1167" actId="1076"/>
          <ac:spMkLst>
            <pc:docMk/>
            <pc:sldMk cId="1620345209" sldId="260"/>
            <ac:spMk id="2" creationId="{9D2AC97D-7E29-C043-AF7C-BFF4431C6550}"/>
          </ac:spMkLst>
        </pc:spChg>
        <pc:spChg chg="mod">
          <ac:chgData name="Michael.Wride" userId="73e86dd9-941f-41bb-a967-8b9f41a66a8b" providerId="ADAL" clId="{F1716E83-C7B9-48C4-A47D-E4666139AD1D}" dt="2021-09-09T15:01:31.045" v="1168" actId="1076"/>
          <ac:spMkLst>
            <pc:docMk/>
            <pc:sldMk cId="1620345209" sldId="260"/>
            <ac:spMk id="3" creationId="{FC4C6D73-1F54-7D44-BB28-ED3B28E8336E}"/>
          </ac:spMkLst>
        </pc:spChg>
        <pc:spChg chg="del">
          <ac:chgData name="Michael.Wride" userId="73e86dd9-941f-41bb-a967-8b9f41a66a8b" providerId="ADAL" clId="{F1716E83-C7B9-48C4-A47D-E4666139AD1D}" dt="2021-09-09T14:07:47.381" v="7"/>
          <ac:spMkLst>
            <pc:docMk/>
            <pc:sldMk cId="1620345209" sldId="260"/>
            <ac:spMk id="21" creationId="{90D01200-0224-43C5-AB38-FB4D16B73FB7}"/>
          </ac:spMkLst>
        </pc:spChg>
        <pc:spChg chg="del">
          <ac:chgData name="Michael.Wride" userId="73e86dd9-941f-41bb-a967-8b9f41a66a8b" providerId="ADAL" clId="{F1716E83-C7B9-48C4-A47D-E4666139AD1D}" dt="2021-09-09T14:07:47.381" v="7"/>
          <ac:spMkLst>
            <pc:docMk/>
            <pc:sldMk cId="1620345209" sldId="260"/>
            <ac:spMk id="23" creationId="{728A44A4-A002-4A88-9FC9-1D0566C97A47}"/>
          </ac:spMkLst>
        </pc:spChg>
        <pc:spChg chg="del">
          <ac:chgData name="Michael.Wride" userId="73e86dd9-941f-41bb-a967-8b9f41a66a8b" providerId="ADAL" clId="{F1716E83-C7B9-48C4-A47D-E4666139AD1D}" dt="2021-09-09T14:07:47.381" v="7"/>
          <ac:spMkLst>
            <pc:docMk/>
            <pc:sldMk cId="1620345209" sldId="260"/>
            <ac:spMk id="25" creationId="{3E7D5C7B-DD16-401B-85CE-4AAA2A4F5136}"/>
          </ac:spMkLst>
        </pc:spChg>
      </pc:sldChg>
      <pc:sldChg chg="del">
        <pc:chgData name="Michael.Wride" userId="73e86dd9-941f-41bb-a967-8b9f41a66a8b" providerId="ADAL" clId="{F1716E83-C7B9-48C4-A47D-E4666139AD1D}" dt="2021-09-09T14:09:06.415" v="17" actId="47"/>
        <pc:sldMkLst>
          <pc:docMk/>
          <pc:sldMk cId="2471133942" sldId="264"/>
        </pc:sldMkLst>
      </pc:sldChg>
      <pc:sldChg chg="addSp modSp mod modClrScheme chgLayout">
        <pc:chgData name="Michael.Wride" userId="73e86dd9-941f-41bb-a967-8b9f41a66a8b" providerId="ADAL" clId="{F1716E83-C7B9-48C4-A47D-E4666139AD1D}" dt="2021-09-09T14:11:22.972" v="31" actId="1076"/>
        <pc:sldMkLst>
          <pc:docMk/>
          <pc:sldMk cId="11467137" sldId="265"/>
        </pc:sldMkLst>
        <pc:spChg chg="mod ord">
          <ac:chgData name="Michael.Wride" userId="73e86dd9-941f-41bb-a967-8b9f41a66a8b" providerId="ADAL" clId="{F1716E83-C7B9-48C4-A47D-E4666139AD1D}" dt="2021-09-09T14:11:20.313" v="30" actId="1076"/>
          <ac:spMkLst>
            <pc:docMk/>
            <pc:sldMk cId="11467137" sldId="265"/>
            <ac:spMk id="2" creationId="{20B15C47-DA2D-BB41-A8DD-2A0ED04A5695}"/>
          </ac:spMkLst>
        </pc:spChg>
        <pc:spChg chg="add mod ord">
          <ac:chgData name="Michael.Wride" userId="73e86dd9-941f-41bb-a967-8b9f41a66a8b" providerId="ADAL" clId="{F1716E83-C7B9-48C4-A47D-E4666139AD1D}" dt="2021-09-09T14:11:22.972" v="31" actId="1076"/>
          <ac:spMkLst>
            <pc:docMk/>
            <pc:sldMk cId="11467137" sldId="265"/>
            <ac:spMk id="3" creationId="{8F0DC5F8-3864-4EC5-A3BB-8EDBD2441446}"/>
          </ac:spMkLst>
        </pc:spChg>
      </pc:sldChg>
      <pc:sldChg chg="add">
        <pc:chgData name="Michael.Wride" userId="73e86dd9-941f-41bb-a967-8b9f41a66a8b" providerId="ADAL" clId="{F1716E83-C7B9-48C4-A47D-E4666139AD1D}" dt="2021-09-09T15:00:52.744" v="1162"/>
        <pc:sldMkLst>
          <pc:docMk/>
          <pc:sldMk cId="2168793940" sldId="273"/>
        </pc:sldMkLst>
      </pc:sldChg>
      <pc:sldChg chg="delSp add del setBg delDesignElem">
        <pc:chgData name="Michael.Wride" userId="73e86dd9-941f-41bb-a967-8b9f41a66a8b" providerId="ADAL" clId="{F1716E83-C7B9-48C4-A47D-E4666139AD1D}" dt="2021-09-09T15:00:55.313" v="1164" actId="47"/>
        <pc:sldMkLst>
          <pc:docMk/>
          <pc:sldMk cId="2382914283" sldId="301"/>
        </pc:sldMkLst>
        <pc:spChg chg="del">
          <ac:chgData name="Michael.Wride" userId="73e86dd9-941f-41bb-a967-8b9f41a66a8b" providerId="ADAL" clId="{F1716E83-C7B9-48C4-A47D-E4666139AD1D}" dt="2021-09-09T15:00:52.744" v="1162"/>
          <ac:spMkLst>
            <pc:docMk/>
            <pc:sldMk cId="2382914283" sldId="301"/>
            <ac:spMk id="8" creationId="{1C799903-48D5-4A31-A1A2-541072D9771E}"/>
          </ac:spMkLst>
        </pc:spChg>
        <pc:spChg chg="del">
          <ac:chgData name="Michael.Wride" userId="73e86dd9-941f-41bb-a967-8b9f41a66a8b" providerId="ADAL" clId="{F1716E83-C7B9-48C4-A47D-E4666139AD1D}" dt="2021-09-09T15:00:52.744" v="1162"/>
          <ac:spMkLst>
            <pc:docMk/>
            <pc:sldMk cId="2382914283" sldId="301"/>
            <ac:spMk id="10" creationId="{8EFFF109-FC58-4FD3-BE05-9775A1310F55}"/>
          </ac:spMkLst>
        </pc:spChg>
        <pc:spChg chg="del">
          <ac:chgData name="Michael.Wride" userId="73e86dd9-941f-41bb-a967-8b9f41a66a8b" providerId="ADAL" clId="{F1716E83-C7B9-48C4-A47D-E4666139AD1D}" dt="2021-09-09T15:00:52.744" v="1162"/>
          <ac:spMkLst>
            <pc:docMk/>
            <pc:sldMk cId="2382914283" sldId="301"/>
            <ac:spMk id="12" creationId="{E1B96AD6-92A9-4273-A62B-96A1C3E0BA95}"/>
          </ac:spMkLst>
        </pc:spChg>
        <pc:spChg chg="del">
          <ac:chgData name="Michael.Wride" userId="73e86dd9-941f-41bb-a967-8b9f41a66a8b" providerId="ADAL" clId="{F1716E83-C7B9-48C4-A47D-E4666139AD1D}" dt="2021-09-09T15:00:52.744" v="1162"/>
          <ac:spMkLst>
            <pc:docMk/>
            <pc:sldMk cId="2382914283" sldId="301"/>
            <ac:spMk id="14" creationId="{463EEC44-1BA3-44ED-81FC-A644B04B2A44}"/>
          </ac:spMkLst>
        </pc:spChg>
      </pc:sldChg>
      <pc:sldChg chg="modSp add mod">
        <pc:chgData name="Michael.Wride" userId="73e86dd9-941f-41bb-a967-8b9f41a66a8b" providerId="ADAL" clId="{F1716E83-C7B9-48C4-A47D-E4666139AD1D}" dt="2021-09-09T15:00:52.792" v="1163" actId="27636"/>
        <pc:sldMkLst>
          <pc:docMk/>
          <pc:sldMk cId="2773583183" sldId="302"/>
        </pc:sldMkLst>
        <pc:spChg chg="mod">
          <ac:chgData name="Michael.Wride" userId="73e86dd9-941f-41bb-a967-8b9f41a66a8b" providerId="ADAL" clId="{F1716E83-C7B9-48C4-A47D-E4666139AD1D}" dt="2021-09-09T15:00:52.792" v="1163" actId="27636"/>
          <ac:spMkLst>
            <pc:docMk/>
            <pc:sldMk cId="2773583183" sldId="302"/>
            <ac:spMk id="2" creationId="{6C31CBDE-045D-4DD0-B502-90FAB05872EE}"/>
          </ac:spMkLst>
        </pc:spChg>
      </pc:sldChg>
      <pc:sldChg chg="add del">
        <pc:chgData name="Michael.Wride" userId="73e86dd9-941f-41bb-a967-8b9f41a66a8b" providerId="ADAL" clId="{F1716E83-C7B9-48C4-A47D-E4666139AD1D}" dt="2021-09-09T14:08:23.778" v="15" actId="47"/>
        <pc:sldMkLst>
          <pc:docMk/>
          <pc:sldMk cId="3969172358" sldId="305"/>
        </pc:sldMkLst>
      </pc:sldChg>
      <pc:sldChg chg="delSp add setBg delDesignElem">
        <pc:chgData name="Michael.Wride" userId="73e86dd9-941f-41bb-a967-8b9f41a66a8b" providerId="ADAL" clId="{F1716E83-C7B9-48C4-A47D-E4666139AD1D}" dt="2021-09-09T15:00:18.769" v="1136"/>
        <pc:sldMkLst>
          <pc:docMk/>
          <pc:sldMk cId="2015998805" sldId="313"/>
        </pc:sldMkLst>
        <pc:spChg chg="del">
          <ac:chgData name="Michael.Wride" userId="73e86dd9-941f-41bb-a967-8b9f41a66a8b" providerId="ADAL" clId="{F1716E83-C7B9-48C4-A47D-E4666139AD1D}" dt="2021-09-09T15:00:18.769" v="1136"/>
          <ac:spMkLst>
            <pc:docMk/>
            <pc:sldMk cId="2015998805" sldId="313"/>
            <ac:spMk id="12" creationId="{37C89E4B-3C9F-44B9-8B86-D9E3D112D8EC}"/>
          </ac:spMkLst>
        </pc:spChg>
        <pc:cxnChg chg="del">
          <ac:chgData name="Michael.Wride" userId="73e86dd9-941f-41bb-a967-8b9f41a66a8b" providerId="ADAL" clId="{F1716E83-C7B9-48C4-A47D-E4666139AD1D}" dt="2021-09-09T15:00:18.769" v="1136"/>
          <ac:cxnSpMkLst>
            <pc:docMk/>
            <pc:sldMk cId="2015998805" sldId="313"/>
            <ac:cxnSpMk id="14" creationId="{AA2EAA10-076F-46BD-8F0F-B9A2FB77A85C}"/>
          </ac:cxnSpMkLst>
        </pc:cxnChg>
        <pc:cxnChg chg="del">
          <ac:chgData name="Michael.Wride" userId="73e86dd9-941f-41bb-a967-8b9f41a66a8b" providerId="ADAL" clId="{F1716E83-C7B9-48C4-A47D-E4666139AD1D}" dt="2021-09-09T15:00:18.769" v="1136"/>
          <ac:cxnSpMkLst>
            <pc:docMk/>
            <pc:sldMk cId="2015998805" sldId="313"/>
            <ac:cxnSpMk id="16" creationId="{D891E407-403B-4764-86C9-33A56D3BCAA3}"/>
          </ac:cxnSpMkLst>
        </pc:cxnChg>
      </pc:sldChg>
      <pc:sldChg chg="delSp add del setBg delDesignElem">
        <pc:chgData name="Michael.Wride" userId="73e86dd9-941f-41bb-a967-8b9f41a66a8b" providerId="ADAL" clId="{F1716E83-C7B9-48C4-A47D-E4666139AD1D}" dt="2021-09-09T14:52:44.982" v="1031" actId="47"/>
        <pc:sldMkLst>
          <pc:docMk/>
          <pc:sldMk cId="1370515182" sldId="325"/>
        </pc:sldMkLst>
        <pc:spChg chg="del">
          <ac:chgData name="Michael.Wride" userId="73e86dd9-941f-41bb-a967-8b9f41a66a8b" providerId="ADAL" clId="{F1716E83-C7B9-48C4-A47D-E4666139AD1D}" dt="2021-09-09T14:07:47.381" v="7"/>
          <ac:spMkLst>
            <pc:docMk/>
            <pc:sldMk cId="1370515182" sldId="325"/>
            <ac:spMk id="21" creationId="{90D01200-0224-43C5-AB38-FB4D16B73FB7}"/>
          </ac:spMkLst>
        </pc:spChg>
        <pc:spChg chg="del">
          <ac:chgData name="Michael.Wride" userId="73e86dd9-941f-41bb-a967-8b9f41a66a8b" providerId="ADAL" clId="{F1716E83-C7B9-48C4-A47D-E4666139AD1D}" dt="2021-09-09T14:07:47.381" v="7"/>
          <ac:spMkLst>
            <pc:docMk/>
            <pc:sldMk cId="1370515182" sldId="325"/>
            <ac:spMk id="23" creationId="{728A44A4-A002-4A88-9FC9-1D0566C97A47}"/>
          </ac:spMkLst>
        </pc:spChg>
        <pc:spChg chg="del">
          <ac:chgData name="Michael.Wride" userId="73e86dd9-941f-41bb-a967-8b9f41a66a8b" providerId="ADAL" clId="{F1716E83-C7B9-48C4-A47D-E4666139AD1D}" dt="2021-09-09T14:07:47.381" v="7"/>
          <ac:spMkLst>
            <pc:docMk/>
            <pc:sldMk cId="1370515182" sldId="325"/>
            <ac:spMk id="25" creationId="{3E7D5C7B-DD16-401B-85CE-4AAA2A4F5136}"/>
          </ac:spMkLst>
        </pc:spChg>
      </pc:sldChg>
      <pc:sldChg chg="add">
        <pc:chgData name="Michael.Wride" userId="73e86dd9-941f-41bb-a967-8b9f41a66a8b" providerId="ADAL" clId="{F1716E83-C7B9-48C4-A47D-E4666139AD1D}" dt="2021-09-09T14:07:47.381" v="7"/>
        <pc:sldMkLst>
          <pc:docMk/>
          <pc:sldMk cId="3555020798" sldId="365"/>
        </pc:sldMkLst>
      </pc:sldChg>
      <pc:sldChg chg="modSp add mod">
        <pc:chgData name="Michael.Wride" userId="73e86dd9-941f-41bb-a967-8b9f41a66a8b" providerId="ADAL" clId="{F1716E83-C7B9-48C4-A47D-E4666139AD1D}" dt="2021-09-09T14:07:47.566" v="8" actId="27636"/>
        <pc:sldMkLst>
          <pc:docMk/>
          <pc:sldMk cId="1994706781" sldId="366"/>
        </pc:sldMkLst>
        <pc:spChg chg="mod">
          <ac:chgData name="Michael.Wride" userId="73e86dd9-941f-41bb-a967-8b9f41a66a8b" providerId="ADAL" clId="{F1716E83-C7B9-48C4-A47D-E4666139AD1D}" dt="2021-09-09T14:07:47.566" v="8" actId="27636"/>
          <ac:spMkLst>
            <pc:docMk/>
            <pc:sldMk cId="1994706781" sldId="366"/>
            <ac:spMk id="3" creationId="{22BAA5AA-8C74-4022-8E8A-A28070FE0E22}"/>
          </ac:spMkLst>
        </pc:spChg>
      </pc:sldChg>
      <pc:sldChg chg="delSp modSp add mod setBg delDesignElem">
        <pc:chgData name="Michael.Wride" userId="73e86dd9-941f-41bb-a967-8b9f41a66a8b" providerId="ADAL" clId="{F1716E83-C7B9-48C4-A47D-E4666139AD1D}" dt="2021-09-09T14:08:15.763" v="13" actId="1076"/>
        <pc:sldMkLst>
          <pc:docMk/>
          <pc:sldMk cId="109857222" sldId="367"/>
        </pc:sldMkLst>
        <pc:spChg chg="mod">
          <ac:chgData name="Michael.Wride" userId="73e86dd9-941f-41bb-a967-8b9f41a66a8b" providerId="ADAL" clId="{F1716E83-C7B9-48C4-A47D-E4666139AD1D}" dt="2021-09-09T14:08:00.024" v="10"/>
          <ac:spMkLst>
            <pc:docMk/>
            <pc:sldMk cId="109857222" sldId="367"/>
            <ac:spMk id="2" creationId="{00000000-0000-0000-0000-000000000000}"/>
          </ac:spMkLst>
        </pc:spChg>
        <pc:spChg chg="mod">
          <ac:chgData name="Michael.Wride" userId="73e86dd9-941f-41bb-a967-8b9f41a66a8b" providerId="ADAL" clId="{F1716E83-C7B9-48C4-A47D-E4666139AD1D}" dt="2021-09-09T14:08:15.763" v="13" actId="1076"/>
          <ac:spMkLst>
            <pc:docMk/>
            <pc:sldMk cId="109857222" sldId="367"/>
            <ac:spMk id="3" creationId="{00000000-0000-0000-0000-000000000000}"/>
          </ac:spMkLst>
        </pc:spChg>
        <pc:spChg chg="del">
          <ac:chgData name="Michael.Wride" userId="73e86dd9-941f-41bb-a967-8b9f41a66a8b" providerId="ADAL" clId="{F1716E83-C7B9-48C4-A47D-E4666139AD1D}" dt="2021-09-09T14:07:47.381" v="7"/>
          <ac:spMkLst>
            <pc:docMk/>
            <pc:sldMk cId="109857222" sldId="367"/>
            <ac:spMk id="71" creationId="{55666830-9A19-4E01-8505-D6C7F9AC5665}"/>
          </ac:spMkLst>
        </pc:spChg>
        <pc:spChg chg="del">
          <ac:chgData name="Michael.Wride" userId="73e86dd9-941f-41bb-a967-8b9f41a66a8b" providerId="ADAL" clId="{F1716E83-C7B9-48C4-A47D-E4666139AD1D}" dt="2021-09-09T14:07:47.381" v="7"/>
          <ac:spMkLst>
            <pc:docMk/>
            <pc:sldMk cId="109857222" sldId="367"/>
            <ac:spMk id="73" creationId="{AE9FC877-7FB6-4D22-9988-35420644E202}"/>
          </ac:spMkLst>
        </pc:spChg>
        <pc:spChg chg="del">
          <ac:chgData name="Michael.Wride" userId="73e86dd9-941f-41bb-a967-8b9f41a66a8b" providerId="ADAL" clId="{F1716E83-C7B9-48C4-A47D-E4666139AD1D}" dt="2021-09-09T14:07:47.381" v="7"/>
          <ac:spMkLst>
            <pc:docMk/>
            <pc:sldMk cId="109857222" sldId="367"/>
            <ac:spMk id="75" creationId="{E41809D1-F12E-46BB-B804-5F209D325E8B}"/>
          </ac:spMkLst>
        </pc:spChg>
        <pc:spChg chg="del">
          <ac:chgData name="Michael.Wride" userId="73e86dd9-941f-41bb-a967-8b9f41a66a8b" providerId="ADAL" clId="{F1716E83-C7B9-48C4-A47D-E4666139AD1D}" dt="2021-09-09T14:07:47.381" v="7"/>
          <ac:spMkLst>
            <pc:docMk/>
            <pc:sldMk cId="109857222" sldId="367"/>
            <ac:spMk id="77" creationId="{AF2F604E-43BE-4DC3-B983-E071523364F8}"/>
          </ac:spMkLst>
        </pc:spChg>
        <pc:spChg chg="del">
          <ac:chgData name="Michael.Wride" userId="73e86dd9-941f-41bb-a967-8b9f41a66a8b" providerId="ADAL" clId="{F1716E83-C7B9-48C4-A47D-E4666139AD1D}" dt="2021-09-09T14:07:47.381" v="7"/>
          <ac:spMkLst>
            <pc:docMk/>
            <pc:sldMk cId="109857222" sldId="367"/>
            <ac:spMk id="79" creationId="{08C9B587-E65E-4B52-B37C-ABEBB6E87928}"/>
          </ac:spMkLst>
        </pc:spChg>
      </pc:sldChg>
      <pc:sldChg chg="addSp delSp modSp new mod ord modAnim">
        <pc:chgData name="Michael.Wride" userId="73e86dd9-941f-41bb-a967-8b9f41a66a8b" providerId="ADAL" clId="{F1716E83-C7B9-48C4-A47D-E4666139AD1D}" dt="2021-09-09T15:05:33.511" v="1187" actId="122"/>
        <pc:sldMkLst>
          <pc:docMk/>
          <pc:sldMk cId="1054371286" sldId="368"/>
        </pc:sldMkLst>
        <pc:spChg chg="mod">
          <ac:chgData name="Michael.Wride" userId="73e86dd9-941f-41bb-a967-8b9f41a66a8b" providerId="ADAL" clId="{F1716E83-C7B9-48C4-A47D-E4666139AD1D}" dt="2021-09-09T14:21:08.421" v="115" actId="113"/>
          <ac:spMkLst>
            <pc:docMk/>
            <pc:sldMk cId="1054371286" sldId="368"/>
            <ac:spMk id="2" creationId="{D150F1EA-DA5C-4437-83FD-F6E801601CED}"/>
          </ac:spMkLst>
        </pc:spChg>
        <pc:spChg chg="mod">
          <ac:chgData name="Michael.Wride" userId="73e86dd9-941f-41bb-a967-8b9f41a66a8b" providerId="ADAL" clId="{F1716E83-C7B9-48C4-A47D-E4666139AD1D}" dt="2021-09-09T15:05:33.511" v="1187" actId="122"/>
          <ac:spMkLst>
            <pc:docMk/>
            <pc:sldMk cId="1054371286" sldId="368"/>
            <ac:spMk id="3" creationId="{ED76ECDC-3C52-497E-8475-C88C7E3799DA}"/>
          </ac:spMkLst>
        </pc:spChg>
        <pc:spChg chg="del">
          <ac:chgData name="Michael.Wride" userId="73e86dd9-941f-41bb-a967-8b9f41a66a8b" providerId="ADAL" clId="{F1716E83-C7B9-48C4-A47D-E4666139AD1D}" dt="2021-09-09T14:13:48.980" v="46" actId="478"/>
          <ac:spMkLst>
            <pc:docMk/>
            <pc:sldMk cId="1054371286" sldId="368"/>
            <ac:spMk id="4" creationId="{87240A12-16C5-4664-BED9-D5A527958997}"/>
          </ac:spMkLst>
        </pc:spChg>
        <pc:spChg chg="add mod">
          <ac:chgData name="Michael.Wride" userId="73e86dd9-941f-41bb-a967-8b9f41a66a8b" providerId="ADAL" clId="{F1716E83-C7B9-48C4-A47D-E4666139AD1D}" dt="2021-09-09T14:16:54.058" v="76" actId="14100"/>
          <ac:spMkLst>
            <pc:docMk/>
            <pc:sldMk cId="1054371286" sldId="368"/>
            <ac:spMk id="6" creationId="{6CB3168B-0994-4C87-877D-A0EE1CF3E17D}"/>
          </ac:spMkLst>
        </pc:spChg>
        <pc:picChg chg="add mod">
          <ac:chgData name="Michael.Wride" userId="73e86dd9-941f-41bb-a967-8b9f41a66a8b" providerId="ADAL" clId="{F1716E83-C7B9-48C4-A47D-E4666139AD1D}" dt="2021-09-09T14:16:33.948" v="74" actId="14100"/>
          <ac:picMkLst>
            <pc:docMk/>
            <pc:sldMk cId="1054371286" sldId="368"/>
            <ac:picMk id="5" creationId="{471063FE-110F-44A7-B7F5-935987B7CE08}"/>
          </ac:picMkLst>
        </pc:picChg>
        <pc:picChg chg="add del mod">
          <ac:chgData name="Michael.Wride" userId="73e86dd9-941f-41bb-a967-8b9f41a66a8b" providerId="ADAL" clId="{F1716E83-C7B9-48C4-A47D-E4666139AD1D}" dt="2021-09-09T14:15:39.736" v="65"/>
          <ac:picMkLst>
            <pc:docMk/>
            <pc:sldMk cId="1054371286" sldId="368"/>
            <ac:picMk id="7" creationId="{1117B70A-32E6-4597-9A1B-237A9449B80F}"/>
          </ac:picMkLst>
        </pc:picChg>
      </pc:sldChg>
      <pc:sldChg chg="addSp delSp modSp new mod modAnim">
        <pc:chgData name="Michael.Wride" userId="73e86dd9-941f-41bb-a967-8b9f41a66a8b" providerId="ADAL" clId="{F1716E83-C7B9-48C4-A47D-E4666139AD1D}" dt="2021-09-09T15:14:48.908" v="1414" actId="1076"/>
        <pc:sldMkLst>
          <pc:docMk/>
          <pc:sldMk cId="2612970857" sldId="369"/>
        </pc:sldMkLst>
        <pc:spChg chg="mod">
          <ac:chgData name="Michael.Wride" userId="73e86dd9-941f-41bb-a967-8b9f41a66a8b" providerId="ADAL" clId="{F1716E83-C7B9-48C4-A47D-E4666139AD1D}" dt="2021-09-09T14:21:11.053" v="116" actId="113"/>
          <ac:spMkLst>
            <pc:docMk/>
            <pc:sldMk cId="2612970857" sldId="369"/>
            <ac:spMk id="2" creationId="{F2497445-08E3-433D-B3A8-B93A44E706FD}"/>
          </ac:spMkLst>
        </pc:spChg>
        <pc:spChg chg="mod">
          <ac:chgData name="Michael.Wride" userId="73e86dd9-941f-41bb-a967-8b9f41a66a8b" providerId="ADAL" clId="{F1716E83-C7B9-48C4-A47D-E4666139AD1D}" dt="2021-09-09T15:14:48.908" v="1414" actId="1076"/>
          <ac:spMkLst>
            <pc:docMk/>
            <pc:sldMk cId="2612970857" sldId="369"/>
            <ac:spMk id="3" creationId="{3509F4B6-4401-4030-80D7-A20314B2FBC6}"/>
          </ac:spMkLst>
        </pc:spChg>
        <pc:spChg chg="del">
          <ac:chgData name="Michael.Wride" userId="73e86dd9-941f-41bb-a967-8b9f41a66a8b" providerId="ADAL" clId="{F1716E83-C7B9-48C4-A47D-E4666139AD1D}" dt="2021-09-09T14:13:44.308" v="45" actId="478"/>
          <ac:spMkLst>
            <pc:docMk/>
            <pc:sldMk cId="2612970857" sldId="369"/>
            <ac:spMk id="4" creationId="{BD7B26A9-0A34-4EDC-80EE-218E8C24D4C8}"/>
          </ac:spMkLst>
        </pc:spChg>
        <pc:picChg chg="add mod">
          <ac:chgData name="Michael.Wride" userId="73e86dd9-941f-41bb-a967-8b9f41a66a8b" providerId="ADAL" clId="{F1716E83-C7B9-48C4-A47D-E4666139AD1D}" dt="2021-09-09T14:13:40.491" v="44" actId="1076"/>
          <ac:picMkLst>
            <pc:docMk/>
            <pc:sldMk cId="2612970857" sldId="369"/>
            <ac:picMk id="5" creationId="{9903B778-174F-4544-A5B5-143E36067DA4}"/>
          </ac:picMkLst>
        </pc:picChg>
      </pc:sldChg>
      <pc:sldChg chg="addSp delSp modSp new mod">
        <pc:chgData name="Michael.Wride" userId="73e86dd9-941f-41bb-a967-8b9f41a66a8b" providerId="ADAL" clId="{F1716E83-C7B9-48C4-A47D-E4666139AD1D}" dt="2021-09-09T14:21:03.938" v="114" actId="113"/>
        <pc:sldMkLst>
          <pc:docMk/>
          <pc:sldMk cId="1390465187" sldId="370"/>
        </pc:sldMkLst>
        <pc:spChg chg="mod">
          <ac:chgData name="Michael.Wride" userId="73e86dd9-941f-41bb-a967-8b9f41a66a8b" providerId="ADAL" clId="{F1716E83-C7B9-48C4-A47D-E4666139AD1D}" dt="2021-09-09T14:21:03.938" v="114" actId="113"/>
          <ac:spMkLst>
            <pc:docMk/>
            <pc:sldMk cId="1390465187" sldId="370"/>
            <ac:spMk id="2" creationId="{301476AF-6B07-4F93-847D-3A982AEE7C90}"/>
          </ac:spMkLst>
        </pc:spChg>
        <pc:spChg chg="mod">
          <ac:chgData name="Michael.Wride" userId="73e86dd9-941f-41bb-a967-8b9f41a66a8b" providerId="ADAL" clId="{F1716E83-C7B9-48C4-A47D-E4666139AD1D}" dt="2021-09-09T14:18:00.393" v="90" actId="255"/>
          <ac:spMkLst>
            <pc:docMk/>
            <pc:sldMk cId="1390465187" sldId="370"/>
            <ac:spMk id="3" creationId="{7A901DDC-C964-4CAE-AC2E-EEB5782FFB62}"/>
          </ac:spMkLst>
        </pc:spChg>
        <pc:spChg chg="del">
          <ac:chgData name="Michael.Wride" userId="73e86dd9-941f-41bb-a967-8b9f41a66a8b" providerId="ADAL" clId="{F1716E83-C7B9-48C4-A47D-E4666139AD1D}" dt="2021-09-09T14:18:05.896" v="91" actId="478"/>
          <ac:spMkLst>
            <pc:docMk/>
            <pc:sldMk cId="1390465187" sldId="370"/>
            <ac:spMk id="4" creationId="{B19E5BB4-7268-4885-A783-0256D40F5BEB}"/>
          </ac:spMkLst>
        </pc:spChg>
        <pc:spChg chg="mod">
          <ac:chgData name="Michael.Wride" userId="73e86dd9-941f-41bb-a967-8b9f41a66a8b" providerId="ADAL" clId="{F1716E83-C7B9-48C4-A47D-E4666139AD1D}" dt="2021-09-09T14:17:54.785" v="89" actId="1076"/>
          <ac:spMkLst>
            <pc:docMk/>
            <pc:sldMk cId="1390465187" sldId="370"/>
            <ac:spMk id="7" creationId="{12D1C77A-D455-49E2-AD9F-529D589F4228}"/>
          </ac:spMkLst>
        </pc:spChg>
        <pc:grpChg chg="add mod">
          <ac:chgData name="Michael.Wride" userId="73e86dd9-941f-41bb-a967-8b9f41a66a8b" providerId="ADAL" clId="{F1716E83-C7B9-48C4-A47D-E4666139AD1D}" dt="2021-09-09T14:17:54.785" v="89" actId="1076"/>
          <ac:grpSpMkLst>
            <pc:docMk/>
            <pc:sldMk cId="1390465187" sldId="370"/>
            <ac:grpSpMk id="5" creationId="{09423367-D18A-4A22-8E8A-36DC90DFF778}"/>
          </ac:grpSpMkLst>
        </pc:grpChg>
        <pc:picChg chg="mod">
          <ac:chgData name="Michael.Wride" userId="73e86dd9-941f-41bb-a967-8b9f41a66a8b" providerId="ADAL" clId="{F1716E83-C7B9-48C4-A47D-E4666139AD1D}" dt="2021-09-09T14:17:54.785" v="89" actId="1076"/>
          <ac:picMkLst>
            <pc:docMk/>
            <pc:sldMk cId="1390465187" sldId="370"/>
            <ac:picMk id="6" creationId="{B1456209-4C89-4E4F-A5B9-E27CCCDD1A66}"/>
          </ac:picMkLst>
        </pc:picChg>
      </pc:sldChg>
      <pc:sldChg chg="addSp delSp modSp new mod ord">
        <pc:chgData name="Michael.Wride" userId="73e86dd9-941f-41bb-a967-8b9f41a66a8b" providerId="ADAL" clId="{F1716E83-C7B9-48C4-A47D-E4666139AD1D}" dt="2021-09-09T15:06:33.753" v="1191"/>
        <pc:sldMkLst>
          <pc:docMk/>
          <pc:sldMk cId="1627116530" sldId="371"/>
        </pc:sldMkLst>
        <pc:spChg chg="mod">
          <ac:chgData name="Michael.Wride" userId="73e86dd9-941f-41bb-a967-8b9f41a66a8b" providerId="ADAL" clId="{F1716E83-C7B9-48C4-A47D-E4666139AD1D}" dt="2021-09-09T14:18:38.819" v="93" actId="113"/>
          <ac:spMkLst>
            <pc:docMk/>
            <pc:sldMk cId="1627116530" sldId="371"/>
            <ac:spMk id="2" creationId="{5C59760B-6DE1-42B9-8AF3-799F7EA713B9}"/>
          </ac:spMkLst>
        </pc:spChg>
        <pc:spChg chg="mod">
          <ac:chgData name="Michael.Wride" userId="73e86dd9-941f-41bb-a967-8b9f41a66a8b" providerId="ADAL" clId="{F1716E83-C7B9-48C4-A47D-E4666139AD1D}" dt="2021-09-09T15:06:11.785" v="1188" actId="15"/>
          <ac:spMkLst>
            <pc:docMk/>
            <pc:sldMk cId="1627116530" sldId="371"/>
            <ac:spMk id="3" creationId="{754DE43F-BEBA-4026-B986-DAE588D449D5}"/>
          </ac:spMkLst>
        </pc:spChg>
        <pc:spChg chg="del">
          <ac:chgData name="Michael.Wride" userId="73e86dd9-941f-41bb-a967-8b9f41a66a8b" providerId="ADAL" clId="{F1716E83-C7B9-48C4-A47D-E4666139AD1D}" dt="2021-09-09T15:06:22.646" v="1189" actId="478"/>
          <ac:spMkLst>
            <pc:docMk/>
            <pc:sldMk cId="1627116530" sldId="371"/>
            <ac:spMk id="4" creationId="{E3951ECC-E294-4909-B715-81C11A916AB4}"/>
          </ac:spMkLst>
        </pc:spChg>
        <pc:picChg chg="add mod">
          <ac:chgData name="Michael.Wride" userId="73e86dd9-941f-41bb-a967-8b9f41a66a8b" providerId="ADAL" clId="{F1716E83-C7B9-48C4-A47D-E4666139AD1D}" dt="2021-09-09T14:20:10.966" v="108" actId="14100"/>
          <ac:picMkLst>
            <pc:docMk/>
            <pc:sldMk cId="1627116530" sldId="371"/>
            <ac:picMk id="5" creationId="{EF80252D-CF97-4E76-BF62-BD0A76D1BD11}"/>
          </ac:picMkLst>
        </pc:picChg>
      </pc:sldChg>
      <pc:sldChg chg="addSp delSp modSp new mod chgLayout">
        <pc:chgData name="Michael.Wride" userId="73e86dd9-941f-41bb-a967-8b9f41a66a8b" providerId="ADAL" clId="{F1716E83-C7B9-48C4-A47D-E4666139AD1D}" dt="2021-09-09T15:07:27.322" v="1223" actId="20577"/>
        <pc:sldMkLst>
          <pc:docMk/>
          <pc:sldMk cId="4087384419" sldId="372"/>
        </pc:sldMkLst>
        <pc:spChg chg="mod ord">
          <ac:chgData name="Michael.Wride" userId="73e86dd9-941f-41bb-a967-8b9f41a66a8b" providerId="ADAL" clId="{F1716E83-C7B9-48C4-A47D-E4666139AD1D}" dt="2021-09-09T14:40:19.983" v="832" actId="1076"/>
          <ac:spMkLst>
            <pc:docMk/>
            <pc:sldMk cId="4087384419" sldId="372"/>
            <ac:spMk id="2" creationId="{18B5C401-ED81-4C83-84F1-C8CF85FC3335}"/>
          </ac:spMkLst>
        </pc:spChg>
        <pc:spChg chg="del">
          <ac:chgData name="Michael.Wride" userId="73e86dd9-941f-41bb-a967-8b9f41a66a8b" providerId="ADAL" clId="{F1716E83-C7B9-48C4-A47D-E4666139AD1D}" dt="2021-09-09T14:21:52.017" v="118" actId="478"/>
          <ac:spMkLst>
            <pc:docMk/>
            <pc:sldMk cId="4087384419" sldId="372"/>
            <ac:spMk id="3" creationId="{2E342EC8-3A07-447B-9A71-69CBD4E9DB48}"/>
          </ac:spMkLst>
        </pc:spChg>
        <pc:spChg chg="del">
          <ac:chgData name="Michael.Wride" userId="73e86dd9-941f-41bb-a967-8b9f41a66a8b" providerId="ADAL" clId="{F1716E83-C7B9-48C4-A47D-E4666139AD1D}" dt="2021-09-09T14:32:52.314" v="230" actId="478"/>
          <ac:spMkLst>
            <pc:docMk/>
            <pc:sldMk cId="4087384419" sldId="372"/>
            <ac:spMk id="4" creationId="{9B7A8458-1EC4-4946-BD22-8AF601283CFD}"/>
          </ac:spMkLst>
        </pc:spChg>
        <pc:spChg chg="add mod ord">
          <ac:chgData name="Michael.Wride" userId="73e86dd9-941f-41bb-a967-8b9f41a66a8b" providerId="ADAL" clId="{F1716E83-C7B9-48C4-A47D-E4666139AD1D}" dt="2021-09-09T15:07:27.322" v="1223" actId="20577"/>
          <ac:spMkLst>
            <pc:docMk/>
            <pc:sldMk cId="4087384419" sldId="372"/>
            <ac:spMk id="6" creationId="{E52AAE1F-8090-44E8-B93E-D2A7DD9C24F9}"/>
          </ac:spMkLst>
        </pc:spChg>
        <pc:picChg chg="add del mod">
          <ac:chgData name="Michael.Wride" userId="73e86dd9-941f-41bb-a967-8b9f41a66a8b" providerId="ADAL" clId="{F1716E83-C7B9-48C4-A47D-E4666139AD1D}" dt="2021-09-09T14:39:42.588" v="829" actId="478"/>
          <ac:picMkLst>
            <pc:docMk/>
            <pc:sldMk cId="4087384419" sldId="372"/>
            <ac:picMk id="5" creationId="{2471B9C3-CF25-405D-8632-8BCDDACF30AA}"/>
          </ac:picMkLst>
        </pc:picChg>
      </pc:sldChg>
      <pc:sldChg chg="addSp delSp modSp new mod ord modAnim">
        <pc:chgData name="Michael.Wride" userId="73e86dd9-941f-41bb-a967-8b9f41a66a8b" providerId="ADAL" clId="{F1716E83-C7B9-48C4-A47D-E4666139AD1D}" dt="2021-09-09T15:02:24.166" v="1170"/>
        <pc:sldMkLst>
          <pc:docMk/>
          <pc:sldMk cId="1076681036" sldId="373"/>
        </pc:sldMkLst>
        <pc:spChg chg="mod">
          <ac:chgData name="Michael.Wride" userId="73e86dd9-941f-41bb-a967-8b9f41a66a8b" providerId="ADAL" clId="{F1716E83-C7B9-48C4-A47D-E4666139AD1D}" dt="2021-09-09T14:24:49.980" v="151" actId="6549"/>
          <ac:spMkLst>
            <pc:docMk/>
            <pc:sldMk cId="1076681036" sldId="373"/>
            <ac:spMk id="2" creationId="{3ADD2698-D7B1-44E8-95B3-3876BDF455B1}"/>
          </ac:spMkLst>
        </pc:spChg>
        <pc:spChg chg="del">
          <ac:chgData name="Michael.Wride" userId="73e86dd9-941f-41bb-a967-8b9f41a66a8b" providerId="ADAL" clId="{F1716E83-C7B9-48C4-A47D-E4666139AD1D}" dt="2021-09-09T14:23:52.004" v="137" actId="478"/>
          <ac:spMkLst>
            <pc:docMk/>
            <pc:sldMk cId="1076681036" sldId="373"/>
            <ac:spMk id="3" creationId="{6F3EF07F-A966-4D0F-BBB3-A0191F37F54D}"/>
          </ac:spMkLst>
        </pc:spChg>
        <pc:spChg chg="del">
          <ac:chgData name="Michael.Wride" userId="73e86dd9-941f-41bb-a967-8b9f41a66a8b" providerId="ADAL" clId="{F1716E83-C7B9-48C4-A47D-E4666139AD1D}" dt="2021-09-09T14:24:41.709" v="150" actId="478"/>
          <ac:spMkLst>
            <pc:docMk/>
            <pc:sldMk cId="1076681036" sldId="373"/>
            <ac:spMk id="4" creationId="{BDEBC3C6-9FF7-44A7-B8FB-5CCB691B6EBC}"/>
          </ac:spMkLst>
        </pc:spChg>
        <pc:spChg chg="add mod">
          <ac:chgData name="Michael.Wride" userId="73e86dd9-941f-41bb-a967-8b9f41a66a8b" providerId="ADAL" clId="{F1716E83-C7B9-48C4-A47D-E4666139AD1D}" dt="2021-09-09T14:24:39.238" v="149" actId="1076"/>
          <ac:spMkLst>
            <pc:docMk/>
            <pc:sldMk cId="1076681036" sldId="373"/>
            <ac:spMk id="7" creationId="{35CF0FD9-D0FB-4075-B790-8FB99762BFA2}"/>
          </ac:spMkLst>
        </pc:spChg>
        <pc:picChg chg="add mod">
          <ac:chgData name="Michael.Wride" userId="73e86dd9-941f-41bb-a967-8b9f41a66a8b" providerId="ADAL" clId="{F1716E83-C7B9-48C4-A47D-E4666139AD1D}" dt="2021-09-09T14:24:32.634" v="147" actId="1076"/>
          <ac:picMkLst>
            <pc:docMk/>
            <pc:sldMk cId="1076681036" sldId="373"/>
            <ac:picMk id="5" creationId="{60F056DC-B926-45D5-A6CA-A97A61814D7D}"/>
          </ac:picMkLst>
        </pc:picChg>
        <pc:picChg chg="add mod">
          <ac:chgData name="Michael.Wride" userId="73e86dd9-941f-41bb-a967-8b9f41a66a8b" providerId="ADAL" clId="{F1716E83-C7B9-48C4-A47D-E4666139AD1D}" dt="2021-09-09T14:24:29.212" v="146" actId="1076"/>
          <ac:picMkLst>
            <pc:docMk/>
            <pc:sldMk cId="1076681036" sldId="373"/>
            <ac:picMk id="6" creationId="{925E04CD-14FE-4AE9-8506-D7CE318772ED}"/>
          </ac:picMkLst>
        </pc:picChg>
      </pc:sldChg>
      <pc:sldChg chg="addSp delSp modSp new del mod addAnim delAnim modAnim">
        <pc:chgData name="Michael.Wride" userId="73e86dd9-941f-41bb-a967-8b9f41a66a8b" providerId="ADAL" clId="{F1716E83-C7B9-48C4-A47D-E4666139AD1D}" dt="2021-09-09T15:04:29.066" v="1179" actId="47"/>
        <pc:sldMkLst>
          <pc:docMk/>
          <pc:sldMk cId="1145928084" sldId="374"/>
        </pc:sldMkLst>
        <pc:spChg chg="mod">
          <ac:chgData name="Michael.Wride" userId="73e86dd9-941f-41bb-a967-8b9f41a66a8b" providerId="ADAL" clId="{F1716E83-C7B9-48C4-A47D-E4666139AD1D}" dt="2021-09-09T14:26:05.577" v="153"/>
          <ac:spMkLst>
            <pc:docMk/>
            <pc:sldMk cId="1145928084" sldId="374"/>
            <ac:spMk id="2" creationId="{5FCB2906-545D-4C14-9968-478E765B2E87}"/>
          </ac:spMkLst>
        </pc:spChg>
        <pc:spChg chg="del">
          <ac:chgData name="Michael.Wride" userId="73e86dd9-941f-41bb-a967-8b9f41a66a8b" providerId="ADAL" clId="{F1716E83-C7B9-48C4-A47D-E4666139AD1D}" dt="2021-09-09T14:26:14.220" v="154" actId="478"/>
          <ac:spMkLst>
            <pc:docMk/>
            <pc:sldMk cId="1145928084" sldId="374"/>
            <ac:spMk id="3" creationId="{D51D2449-3274-4D10-9E32-E0E86ED00FAD}"/>
          </ac:spMkLst>
        </pc:spChg>
        <pc:spChg chg="del">
          <ac:chgData name="Michael.Wride" userId="73e86dd9-941f-41bb-a967-8b9f41a66a8b" providerId="ADAL" clId="{F1716E83-C7B9-48C4-A47D-E4666139AD1D}" dt="2021-09-09T14:26:39.330" v="164" actId="478"/>
          <ac:spMkLst>
            <pc:docMk/>
            <pc:sldMk cId="1145928084" sldId="374"/>
            <ac:spMk id="4" creationId="{6746DE00-968F-4955-B89A-9D3FB01D04E7}"/>
          </ac:spMkLst>
        </pc:spChg>
        <pc:spChg chg="add del mod">
          <ac:chgData name="Michael.Wride" userId="73e86dd9-941f-41bb-a967-8b9f41a66a8b" providerId="ADAL" clId="{F1716E83-C7B9-48C4-A47D-E4666139AD1D}" dt="2021-09-09T15:04:08.859" v="1178" actId="6549"/>
          <ac:spMkLst>
            <pc:docMk/>
            <pc:sldMk cId="1145928084" sldId="374"/>
            <ac:spMk id="6" creationId="{F3985AA8-1954-4E60-B3F5-33A50DE60FAE}"/>
          </ac:spMkLst>
        </pc:spChg>
        <pc:picChg chg="add mod">
          <ac:chgData name="Michael.Wride" userId="73e86dd9-941f-41bb-a967-8b9f41a66a8b" providerId="ADAL" clId="{F1716E83-C7B9-48C4-A47D-E4666139AD1D}" dt="2021-09-09T14:26:37.038" v="163" actId="14100"/>
          <ac:picMkLst>
            <pc:docMk/>
            <pc:sldMk cId="1145928084" sldId="374"/>
            <ac:picMk id="5" creationId="{C71C604E-C287-4E3A-9724-98F6A40E4921}"/>
          </ac:picMkLst>
        </pc:picChg>
      </pc:sldChg>
      <pc:sldChg chg="addSp delSp modSp new mod modAnim">
        <pc:chgData name="Michael.Wride" userId="73e86dd9-941f-41bb-a967-8b9f41a66a8b" providerId="ADAL" clId="{F1716E83-C7B9-48C4-A47D-E4666139AD1D}" dt="2021-09-09T15:15:51.285" v="1480" actId="114"/>
        <pc:sldMkLst>
          <pc:docMk/>
          <pc:sldMk cId="3523685833" sldId="375"/>
        </pc:sldMkLst>
        <pc:spChg chg="mod">
          <ac:chgData name="Michael.Wride" userId="73e86dd9-941f-41bb-a967-8b9f41a66a8b" providerId="ADAL" clId="{F1716E83-C7B9-48C4-A47D-E4666139AD1D}" dt="2021-09-09T14:42:54.092" v="938" actId="20577"/>
          <ac:spMkLst>
            <pc:docMk/>
            <pc:sldMk cId="3523685833" sldId="375"/>
            <ac:spMk id="2" creationId="{276088D8-0709-4A9B-B81C-FB3311E90A4C}"/>
          </ac:spMkLst>
        </pc:spChg>
        <pc:spChg chg="del">
          <ac:chgData name="Michael.Wride" userId="73e86dd9-941f-41bb-a967-8b9f41a66a8b" providerId="ADAL" clId="{F1716E83-C7B9-48C4-A47D-E4666139AD1D}" dt="2021-09-09T14:42:38.662" v="926" actId="478"/>
          <ac:spMkLst>
            <pc:docMk/>
            <pc:sldMk cId="3523685833" sldId="375"/>
            <ac:spMk id="3" creationId="{AA27A16A-3E19-4FD2-9A79-BC3D1E04111F}"/>
          </ac:spMkLst>
        </pc:spChg>
        <pc:spChg chg="del">
          <ac:chgData name="Michael.Wride" userId="73e86dd9-941f-41bb-a967-8b9f41a66a8b" providerId="ADAL" clId="{F1716E83-C7B9-48C4-A47D-E4666139AD1D}" dt="2021-09-09T14:49:04.052" v="939" actId="478"/>
          <ac:spMkLst>
            <pc:docMk/>
            <pc:sldMk cId="3523685833" sldId="375"/>
            <ac:spMk id="4" creationId="{3F1A015D-EFAB-4022-A470-DF65E4FE7134}"/>
          </ac:spMkLst>
        </pc:spChg>
        <pc:spChg chg="add mod">
          <ac:chgData name="Michael.Wride" userId="73e86dd9-941f-41bb-a967-8b9f41a66a8b" providerId="ADAL" clId="{F1716E83-C7B9-48C4-A47D-E4666139AD1D}" dt="2021-09-09T15:15:38.798" v="1467" actId="1076"/>
          <ac:spMkLst>
            <pc:docMk/>
            <pc:sldMk cId="3523685833" sldId="375"/>
            <ac:spMk id="5" creationId="{189EDD8A-7C50-4226-82CD-9A1119954C1D}"/>
          </ac:spMkLst>
        </pc:spChg>
        <pc:spChg chg="add mod">
          <ac:chgData name="Michael.Wride" userId="73e86dd9-941f-41bb-a967-8b9f41a66a8b" providerId="ADAL" clId="{F1716E83-C7B9-48C4-A47D-E4666139AD1D}" dt="2021-09-09T15:15:51.285" v="1480" actId="114"/>
          <ac:spMkLst>
            <pc:docMk/>
            <pc:sldMk cId="3523685833" sldId="375"/>
            <ac:spMk id="6" creationId="{9FD29522-C5F4-4660-AC86-F33C9E9898D2}"/>
          </ac:spMkLst>
        </pc:spChg>
        <pc:picChg chg="add del mod">
          <ac:chgData name="Michael.Wride" userId="73e86dd9-941f-41bb-a967-8b9f41a66a8b" providerId="ADAL" clId="{F1716E83-C7B9-48C4-A47D-E4666139AD1D}" dt="2021-09-09T15:14:45.591" v="1412"/>
          <ac:picMkLst>
            <pc:docMk/>
            <pc:sldMk cId="3523685833" sldId="375"/>
            <ac:picMk id="1026" creationId="{58742882-6387-4DDF-A1B0-A935255A01EA}"/>
          </ac:picMkLst>
        </pc:picChg>
        <pc:picChg chg="add mod">
          <ac:chgData name="Michael.Wride" userId="73e86dd9-941f-41bb-a967-8b9f41a66a8b" providerId="ADAL" clId="{F1716E83-C7B9-48C4-A47D-E4666139AD1D}" dt="2021-09-09T15:15:40.148" v="1468" actId="1076"/>
          <ac:picMkLst>
            <pc:docMk/>
            <pc:sldMk cId="3523685833" sldId="375"/>
            <ac:picMk id="1028" creationId="{9BCD041E-2816-48D6-8B6B-A243CABBFCCA}"/>
          </ac:picMkLst>
        </pc:picChg>
      </pc:sldChg>
      <pc:sldChg chg="delSp modSp new mod ord">
        <pc:chgData name="Michael.Wride" userId="73e86dd9-941f-41bb-a967-8b9f41a66a8b" providerId="ADAL" clId="{F1716E83-C7B9-48C4-A47D-E4666139AD1D}" dt="2021-09-09T15:11:35.836" v="1320" actId="21"/>
        <pc:sldMkLst>
          <pc:docMk/>
          <pc:sldMk cId="4216797048" sldId="376"/>
        </pc:sldMkLst>
        <pc:spChg chg="mod">
          <ac:chgData name="Michael.Wride" userId="73e86dd9-941f-41bb-a967-8b9f41a66a8b" providerId="ADAL" clId="{F1716E83-C7B9-48C4-A47D-E4666139AD1D}" dt="2021-09-09T15:02:39.540" v="1173" actId="20577"/>
          <ac:spMkLst>
            <pc:docMk/>
            <pc:sldMk cId="4216797048" sldId="376"/>
            <ac:spMk id="2" creationId="{85F07F58-B36B-47CD-B828-BBA602B97102}"/>
          </ac:spMkLst>
        </pc:spChg>
        <pc:spChg chg="mod">
          <ac:chgData name="Michael.Wride" userId="73e86dd9-941f-41bb-a967-8b9f41a66a8b" providerId="ADAL" clId="{F1716E83-C7B9-48C4-A47D-E4666139AD1D}" dt="2021-09-09T15:11:35.836" v="1320" actId="21"/>
          <ac:spMkLst>
            <pc:docMk/>
            <pc:sldMk cId="4216797048" sldId="376"/>
            <ac:spMk id="3" creationId="{61BAAB53-C46B-427A-8299-2094FC814447}"/>
          </ac:spMkLst>
        </pc:spChg>
        <pc:spChg chg="del">
          <ac:chgData name="Michael.Wride" userId="73e86dd9-941f-41bb-a967-8b9f41a66a8b" providerId="ADAL" clId="{F1716E83-C7B9-48C4-A47D-E4666139AD1D}" dt="2021-09-09T14:55:19.571" v="1095" actId="478"/>
          <ac:spMkLst>
            <pc:docMk/>
            <pc:sldMk cId="4216797048" sldId="376"/>
            <ac:spMk id="4" creationId="{214922EA-F73D-4C8E-8E58-4857DCC25A95}"/>
          </ac:spMkLst>
        </pc:spChg>
      </pc:sldChg>
      <pc:sldChg chg="addSp delSp modSp new mod">
        <pc:chgData name="Michael.Wride" userId="73e86dd9-941f-41bb-a967-8b9f41a66a8b" providerId="ADAL" clId="{F1716E83-C7B9-48C4-A47D-E4666139AD1D}" dt="2021-09-09T15:16:01.781" v="1482" actId="20577"/>
        <pc:sldMkLst>
          <pc:docMk/>
          <pc:sldMk cId="3797976733" sldId="377"/>
        </pc:sldMkLst>
        <pc:spChg chg="mod">
          <ac:chgData name="Michael.Wride" userId="73e86dd9-941f-41bb-a967-8b9f41a66a8b" providerId="ADAL" clId="{F1716E83-C7B9-48C4-A47D-E4666139AD1D}" dt="2021-09-09T15:00:03.546" v="1134" actId="20577"/>
          <ac:spMkLst>
            <pc:docMk/>
            <pc:sldMk cId="3797976733" sldId="377"/>
            <ac:spMk id="2" creationId="{AB25D270-797E-40FD-8755-20781F8B85B0}"/>
          </ac:spMkLst>
        </pc:spChg>
        <pc:spChg chg="del">
          <ac:chgData name="Michael.Wride" userId="73e86dd9-941f-41bb-a967-8b9f41a66a8b" providerId="ADAL" clId="{F1716E83-C7B9-48C4-A47D-E4666139AD1D}" dt="2021-09-09T15:07:52.542" v="1226" actId="478"/>
          <ac:spMkLst>
            <pc:docMk/>
            <pc:sldMk cId="3797976733" sldId="377"/>
            <ac:spMk id="3" creationId="{B7F2DE26-C750-4631-B5B4-0A65255DC902}"/>
          </ac:spMkLst>
        </pc:spChg>
        <pc:spChg chg="add mod">
          <ac:chgData name="Michael.Wride" userId="73e86dd9-941f-41bb-a967-8b9f41a66a8b" providerId="ADAL" clId="{F1716E83-C7B9-48C4-A47D-E4666139AD1D}" dt="2021-09-09T15:16:01.781" v="1482" actId="20577"/>
          <ac:spMkLst>
            <pc:docMk/>
            <pc:sldMk cId="3797976733" sldId="377"/>
            <ac:spMk id="5" creationId="{F9526F9F-9684-489A-9E26-33E12D3EEBCE}"/>
          </ac:spMkLst>
        </pc:spChg>
      </pc:sldChg>
      <pc:sldChg chg="modSp new mod ord">
        <pc:chgData name="Michael.Wride" userId="73e86dd9-941f-41bb-a967-8b9f41a66a8b" providerId="ADAL" clId="{F1716E83-C7B9-48C4-A47D-E4666139AD1D}" dt="2021-09-09T15:00:32.283" v="1160" actId="20577"/>
        <pc:sldMkLst>
          <pc:docMk/>
          <pc:sldMk cId="47905295" sldId="378"/>
        </pc:sldMkLst>
        <pc:spChg chg="mod">
          <ac:chgData name="Michael.Wride" userId="73e86dd9-941f-41bb-a967-8b9f41a66a8b" providerId="ADAL" clId="{F1716E83-C7B9-48C4-A47D-E4666139AD1D}" dt="2021-09-09T15:00:32.283" v="1160" actId="20577"/>
          <ac:spMkLst>
            <pc:docMk/>
            <pc:sldMk cId="47905295" sldId="378"/>
            <ac:spMk id="2" creationId="{3930B7CC-0574-46E3-B35C-F22839A43994}"/>
          </ac:spMkLst>
        </pc:spChg>
      </pc:sldChg>
      <pc:sldChg chg="delSp modSp new mod">
        <pc:chgData name="Michael.Wride" userId="73e86dd9-941f-41bb-a967-8b9f41a66a8b" providerId="ADAL" clId="{F1716E83-C7B9-48C4-A47D-E4666139AD1D}" dt="2021-09-09T15:12:48.839" v="1401" actId="478"/>
        <pc:sldMkLst>
          <pc:docMk/>
          <pc:sldMk cId="2356243347" sldId="379"/>
        </pc:sldMkLst>
        <pc:spChg chg="mod">
          <ac:chgData name="Michael.Wride" userId="73e86dd9-941f-41bb-a967-8b9f41a66a8b" providerId="ADAL" clId="{F1716E83-C7B9-48C4-A47D-E4666139AD1D}" dt="2021-09-09T15:11:44.970" v="1324"/>
          <ac:spMkLst>
            <pc:docMk/>
            <pc:sldMk cId="2356243347" sldId="379"/>
            <ac:spMk id="2" creationId="{F98C804E-373B-4DBA-8316-6BA5211F38C9}"/>
          </ac:spMkLst>
        </pc:spChg>
        <pc:spChg chg="mod">
          <ac:chgData name="Michael.Wride" userId="73e86dd9-941f-41bb-a967-8b9f41a66a8b" providerId="ADAL" clId="{F1716E83-C7B9-48C4-A47D-E4666139AD1D}" dt="2021-09-09T15:12:43.651" v="1400" actId="20577"/>
          <ac:spMkLst>
            <pc:docMk/>
            <pc:sldMk cId="2356243347" sldId="379"/>
            <ac:spMk id="3" creationId="{DB3F4BA2-94F1-4C69-8E0F-C2D189735C8E}"/>
          </ac:spMkLst>
        </pc:spChg>
        <pc:spChg chg="del">
          <ac:chgData name="Michael.Wride" userId="73e86dd9-941f-41bb-a967-8b9f41a66a8b" providerId="ADAL" clId="{F1716E83-C7B9-48C4-A47D-E4666139AD1D}" dt="2021-09-09T15:12:48.839" v="1401" actId="478"/>
          <ac:spMkLst>
            <pc:docMk/>
            <pc:sldMk cId="2356243347" sldId="379"/>
            <ac:spMk id="4" creationId="{BDC22E9C-B6CB-487C-B1DB-2085ABB2FB7F}"/>
          </ac:spMkLst>
        </pc:spChg>
      </pc:sldChg>
    </pc:docChg>
  </pc:docChgLst>
  <pc:docChgLst>
    <pc:chgData name="Michael.Wride" userId="73e86dd9-941f-41bb-a967-8b9f41a66a8b" providerId="ADAL" clId="{7F58429E-5EC3-4948-9B3D-D2701DFEBC23}"/>
    <pc:docChg chg="undo custSel modSld">
      <pc:chgData name="Michael.Wride" userId="73e86dd9-941f-41bb-a967-8b9f41a66a8b" providerId="ADAL" clId="{7F58429E-5EC3-4948-9B3D-D2701DFEBC23}" dt="2021-09-21T16:41:51.239" v="52"/>
      <pc:docMkLst>
        <pc:docMk/>
      </pc:docMkLst>
      <pc:sldChg chg="addSp modSp mod modAnim">
        <pc:chgData name="Michael.Wride" userId="73e86dd9-941f-41bb-a967-8b9f41a66a8b" providerId="ADAL" clId="{7F58429E-5EC3-4948-9B3D-D2701DFEBC23}" dt="2021-09-21T16:39:14.329" v="40"/>
        <pc:sldMkLst>
          <pc:docMk/>
          <pc:sldMk cId="1620345209" sldId="260"/>
        </pc:sldMkLst>
        <pc:spChg chg="mod">
          <ac:chgData name="Michael.Wride" userId="73e86dd9-941f-41bb-a967-8b9f41a66a8b" providerId="ADAL" clId="{7F58429E-5EC3-4948-9B3D-D2701DFEBC23}" dt="2021-09-10T14:01:19.808" v="4" actId="255"/>
          <ac:spMkLst>
            <pc:docMk/>
            <pc:sldMk cId="1620345209" sldId="260"/>
            <ac:spMk id="2" creationId="{9D2AC97D-7E29-C043-AF7C-BFF4431C6550}"/>
          </ac:spMkLst>
        </pc:spChg>
        <pc:spChg chg="mod">
          <ac:chgData name="Michael.Wride" userId="73e86dd9-941f-41bb-a967-8b9f41a66a8b" providerId="ADAL" clId="{7F58429E-5EC3-4948-9B3D-D2701DFEBC23}" dt="2021-09-21T16:38:09.691" v="36" actId="27636"/>
          <ac:spMkLst>
            <pc:docMk/>
            <pc:sldMk cId="1620345209" sldId="260"/>
            <ac:spMk id="3" creationId="{FC4C6D73-1F54-7D44-BB28-ED3B28E8336E}"/>
          </ac:spMkLst>
        </pc:spChg>
        <pc:picChg chg="add mod">
          <ac:chgData name="Michael.Wride" userId="73e86dd9-941f-41bb-a967-8b9f41a66a8b" providerId="ADAL" clId="{7F58429E-5EC3-4948-9B3D-D2701DFEBC23}" dt="2021-09-21T16:39:14.329" v="40"/>
          <ac:picMkLst>
            <pc:docMk/>
            <pc:sldMk cId="1620345209" sldId="260"/>
            <ac:picMk id="4" creationId="{C21180FE-659D-4DA0-A109-50BA652FEDCC}"/>
          </ac:picMkLst>
        </pc:picChg>
      </pc:sldChg>
      <pc:sldChg chg="modAnim">
        <pc:chgData name="Michael.Wride" userId="73e86dd9-941f-41bb-a967-8b9f41a66a8b" providerId="ADAL" clId="{7F58429E-5EC3-4948-9B3D-D2701DFEBC23}" dt="2021-09-10T14:03:32.828" v="18"/>
        <pc:sldMkLst>
          <pc:docMk/>
          <pc:sldMk cId="11467137" sldId="265"/>
        </pc:sldMkLst>
      </pc:sldChg>
      <pc:sldChg chg="modSp mod">
        <pc:chgData name="Michael.Wride" userId="73e86dd9-941f-41bb-a967-8b9f41a66a8b" providerId="ADAL" clId="{7F58429E-5EC3-4948-9B3D-D2701DFEBC23}" dt="2021-09-10T14:04:55.619" v="26" actId="1076"/>
        <pc:sldMkLst>
          <pc:docMk/>
          <pc:sldMk cId="2773583183" sldId="302"/>
        </pc:sldMkLst>
        <pc:picChg chg="mod">
          <ac:chgData name="Michael.Wride" userId="73e86dd9-941f-41bb-a967-8b9f41a66a8b" providerId="ADAL" clId="{7F58429E-5EC3-4948-9B3D-D2701DFEBC23}" dt="2021-09-10T14:04:55.619" v="26" actId="1076"/>
          <ac:picMkLst>
            <pc:docMk/>
            <pc:sldMk cId="2773583183" sldId="302"/>
            <ac:picMk id="3" creationId="{0AB1AFA4-3059-4FBA-873E-8589D7322021}"/>
          </ac:picMkLst>
        </pc:picChg>
      </pc:sldChg>
      <pc:sldChg chg="modAnim">
        <pc:chgData name="Michael.Wride" userId="73e86dd9-941f-41bb-a967-8b9f41a66a8b" providerId="ADAL" clId="{7F58429E-5EC3-4948-9B3D-D2701DFEBC23}" dt="2021-09-10T14:03:49.124" v="20"/>
        <pc:sldMkLst>
          <pc:docMk/>
          <pc:sldMk cId="1054371286" sldId="368"/>
        </pc:sldMkLst>
      </pc:sldChg>
      <pc:sldChg chg="modAnim">
        <pc:chgData name="Michael.Wride" userId="73e86dd9-941f-41bb-a967-8b9f41a66a8b" providerId="ADAL" clId="{7F58429E-5EC3-4948-9B3D-D2701DFEBC23}" dt="2021-09-21T16:36:18.159" v="27"/>
        <pc:sldMkLst>
          <pc:docMk/>
          <pc:sldMk cId="2612970857" sldId="369"/>
        </pc:sldMkLst>
      </pc:sldChg>
      <pc:sldChg chg="modAnim">
        <pc:chgData name="Michael.Wride" userId="73e86dd9-941f-41bb-a967-8b9f41a66a8b" providerId="ADAL" clId="{7F58429E-5EC3-4948-9B3D-D2701DFEBC23}" dt="2021-09-10T14:04:04.555" v="22"/>
        <pc:sldMkLst>
          <pc:docMk/>
          <pc:sldMk cId="1390465187" sldId="370"/>
        </pc:sldMkLst>
      </pc:sldChg>
      <pc:sldChg chg="modAnim">
        <pc:chgData name="Michael.Wride" userId="73e86dd9-941f-41bb-a967-8b9f41a66a8b" providerId="ADAL" clId="{7F58429E-5EC3-4948-9B3D-D2701DFEBC23}" dt="2021-09-10T14:03:58.004" v="21"/>
        <pc:sldMkLst>
          <pc:docMk/>
          <pc:sldMk cId="1627116530" sldId="371"/>
        </pc:sldMkLst>
      </pc:sldChg>
      <pc:sldChg chg="modAnim">
        <pc:chgData name="Michael.Wride" userId="73e86dd9-941f-41bb-a967-8b9f41a66a8b" providerId="ADAL" clId="{7F58429E-5EC3-4948-9B3D-D2701DFEBC23}" dt="2021-09-10T14:04:08.293" v="23"/>
        <pc:sldMkLst>
          <pc:docMk/>
          <pc:sldMk cId="4087384419" sldId="372"/>
        </pc:sldMkLst>
      </pc:sldChg>
      <pc:sldChg chg="modAnim">
        <pc:chgData name="Michael.Wride" userId="73e86dd9-941f-41bb-a967-8b9f41a66a8b" providerId="ADAL" clId="{7F58429E-5EC3-4948-9B3D-D2701DFEBC23}" dt="2021-09-10T14:03:27.646" v="17"/>
        <pc:sldMkLst>
          <pc:docMk/>
          <pc:sldMk cId="1076681036" sldId="373"/>
        </pc:sldMkLst>
      </pc:sldChg>
      <pc:sldChg chg="addSp modSp mod modAnim">
        <pc:chgData name="Michael.Wride" userId="73e86dd9-941f-41bb-a967-8b9f41a66a8b" providerId="ADAL" clId="{7F58429E-5EC3-4948-9B3D-D2701DFEBC23}" dt="2021-09-21T16:37:57.647" v="34"/>
        <pc:sldMkLst>
          <pc:docMk/>
          <pc:sldMk cId="4216797048" sldId="376"/>
        </pc:sldMkLst>
        <pc:spChg chg="mod">
          <ac:chgData name="Michael.Wride" userId="73e86dd9-941f-41bb-a967-8b9f41a66a8b" providerId="ADAL" clId="{7F58429E-5EC3-4948-9B3D-D2701DFEBC23}" dt="2021-09-21T16:37:33.089" v="31" actId="14100"/>
          <ac:spMkLst>
            <pc:docMk/>
            <pc:sldMk cId="4216797048" sldId="376"/>
            <ac:spMk id="3" creationId="{61BAAB53-C46B-427A-8299-2094FC814447}"/>
          </ac:spMkLst>
        </pc:spChg>
        <pc:picChg chg="add mod">
          <ac:chgData name="Michael.Wride" userId="73e86dd9-941f-41bb-a967-8b9f41a66a8b" providerId="ADAL" clId="{7F58429E-5EC3-4948-9B3D-D2701DFEBC23}" dt="2021-09-21T16:37:57.647" v="34"/>
          <ac:picMkLst>
            <pc:docMk/>
            <pc:sldMk cId="4216797048" sldId="376"/>
            <ac:picMk id="4" creationId="{A7AAB289-CEA6-43DE-A397-54684113D654}"/>
          </ac:picMkLst>
        </pc:picChg>
      </pc:sldChg>
      <pc:sldChg chg="addSp modSp mod modAnim">
        <pc:chgData name="Michael.Wride" userId="73e86dd9-941f-41bb-a967-8b9f41a66a8b" providerId="ADAL" clId="{7F58429E-5EC3-4948-9B3D-D2701DFEBC23}" dt="2021-09-21T16:41:51.239" v="52"/>
        <pc:sldMkLst>
          <pc:docMk/>
          <pc:sldMk cId="3797976733" sldId="377"/>
        </pc:sldMkLst>
        <pc:spChg chg="mod">
          <ac:chgData name="Michael.Wride" userId="73e86dd9-941f-41bb-a967-8b9f41a66a8b" providerId="ADAL" clId="{7F58429E-5EC3-4948-9B3D-D2701DFEBC23}" dt="2021-09-21T16:41:49.079" v="51" actId="27636"/>
          <ac:spMkLst>
            <pc:docMk/>
            <pc:sldMk cId="3797976733" sldId="377"/>
            <ac:spMk id="5" creationId="{F9526F9F-9684-489A-9E26-33E12D3EEBCE}"/>
          </ac:spMkLst>
        </pc:spChg>
        <pc:picChg chg="add mod">
          <ac:chgData name="Michael.Wride" userId="73e86dd9-941f-41bb-a967-8b9f41a66a8b" providerId="ADAL" clId="{7F58429E-5EC3-4948-9B3D-D2701DFEBC23}" dt="2021-09-21T16:41:51.239" v="52"/>
          <ac:picMkLst>
            <pc:docMk/>
            <pc:sldMk cId="3797976733" sldId="377"/>
            <ac:picMk id="6" creationId="{89B062D5-AD40-4B2C-B3EE-69D233937CA4}"/>
          </ac:picMkLst>
        </pc:picChg>
      </pc:sldChg>
      <pc:sldChg chg="modSp mod">
        <pc:chgData name="Michael.Wride" userId="73e86dd9-941f-41bb-a967-8b9f41a66a8b" providerId="ADAL" clId="{7F58429E-5EC3-4948-9B3D-D2701DFEBC23}" dt="2021-09-10T14:00:38.520" v="3" actId="20577"/>
        <pc:sldMkLst>
          <pc:docMk/>
          <pc:sldMk cId="47905295" sldId="378"/>
        </pc:sldMkLst>
        <pc:spChg chg="mod">
          <ac:chgData name="Michael.Wride" userId="73e86dd9-941f-41bb-a967-8b9f41a66a8b" providerId="ADAL" clId="{7F58429E-5EC3-4948-9B3D-D2701DFEBC23}" dt="2021-09-10T14:00:38.520" v="3" actId="20577"/>
          <ac:spMkLst>
            <pc:docMk/>
            <pc:sldMk cId="47905295" sldId="378"/>
            <ac:spMk id="3" creationId="{EDFA850F-A809-4B12-A390-730FD0141A13}"/>
          </ac:spMkLst>
        </pc:spChg>
      </pc:sldChg>
      <pc:sldChg chg="addSp modSp mod modAnim">
        <pc:chgData name="Michael.Wride" userId="73e86dd9-941f-41bb-a967-8b9f41a66a8b" providerId="ADAL" clId="{7F58429E-5EC3-4948-9B3D-D2701DFEBC23}" dt="2021-09-21T16:41:09.434" v="49"/>
        <pc:sldMkLst>
          <pc:docMk/>
          <pc:sldMk cId="2356243347" sldId="379"/>
        </pc:sldMkLst>
        <pc:spChg chg="mod">
          <ac:chgData name="Michael.Wride" userId="73e86dd9-941f-41bb-a967-8b9f41a66a8b" providerId="ADAL" clId="{7F58429E-5EC3-4948-9B3D-D2701DFEBC23}" dt="2021-09-21T16:40:10.336" v="46" actId="14100"/>
          <ac:spMkLst>
            <pc:docMk/>
            <pc:sldMk cId="2356243347" sldId="379"/>
            <ac:spMk id="3" creationId="{DB3F4BA2-94F1-4C69-8E0F-C2D189735C8E}"/>
          </ac:spMkLst>
        </pc:spChg>
        <pc:picChg chg="add mod">
          <ac:chgData name="Michael.Wride" userId="73e86dd9-941f-41bb-a967-8b9f41a66a8b" providerId="ADAL" clId="{7F58429E-5EC3-4948-9B3D-D2701DFEBC23}" dt="2021-09-21T16:41:09.434" v="49"/>
          <ac:picMkLst>
            <pc:docMk/>
            <pc:sldMk cId="2356243347" sldId="379"/>
            <ac:picMk id="4" creationId="{73663200-89F6-4C2B-B16B-F9BA92F159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9/21/2021</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Arial" panose="020B0604020202020204" pitchFamily="34" charset="0"/>
              </a:rPr>
              <a:t>All lecturers value their teaching time and time with you the students immensely. We realize that this move to hybrid teaching and learning is challenging for both students and for staff. We want you to know that you are not alone in feeling frustrated with this situation. </a:t>
            </a:r>
          </a:p>
          <a:p>
            <a:pPr lvl="0"/>
            <a:endParaRPr lang="en-IE"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Feeling connected to the Trinity community and being aware that ‘we’re all in this together’ can go a long way to help decrease the frustrations of having to learn in these challenging circumstances. </a:t>
            </a:r>
            <a:r>
              <a:rPr lang="en-IE" sz="1200" kern="1200" dirty="0">
                <a:solidFill>
                  <a:schemeClr val="tx1"/>
                </a:solidFill>
                <a:effectLst/>
                <a:latin typeface="+mn-lt"/>
                <a:ea typeface="+mn-ea"/>
                <a:cs typeface="Arial" panose="020B0604020202020204" pitchFamily="34" charset="0"/>
              </a:rPr>
              <a:t>You might also find it beneficial to share your own frustrations as well as positive experiences about learning online with your fellow students. You can do this with your classmates by participating in class learning and with other students by joining a club or society. </a:t>
            </a:r>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3828851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a:xfrm>
            <a:off x="10008894" y="9360000"/>
            <a:ext cx="2233906"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1473344" y="2571828"/>
            <a:ext cx="13336304" cy="5984529"/>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1473344" y="1354468"/>
            <a:ext cx="13336304" cy="409159"/>
          </a:xfrm>
        </p:spPr>
        <p:txBody>
          <a:bodyPr/>
          <a:lstStyle>
            <a:lvl1pPr>
              <a:defRPr sz="3556" b="0">
                <a:solidFill>
                  <a:schemeClr val="tx1"/>
                </a:solidFill>
              </a:defRPr>
            </a:lvl1pPr>
          </a:lstStyle>
          <a:p>
            <a:pPr lvl="0"/>
            <a:r>
              <a:rPr lang="ga-IE"/>
              <a:t>Click to edit Master text styles</a:t>
            </a:r>
          </a:p>
        </p:txBody>
      </p:sp>
    </p:spTree>
    <p:extLst>
      <p:ext uri="{BB962C8B-B14F-4D97-AF65-F5344CB8AC3E}">
        <p14:creationId xmlns:p14="http://schemas.microsoft.com/office/powerpoint/2010/main" val="138331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5202AB7-4F4C-45C6-BE52-BB9A7C98E2FC}"/>
              </a:ext>
            </a:extLst>
          </p:cNvPr>
          <p:cNvPicPr>
            <a:picLocks noChangeAspect="1"/>
          </p:cNvPicPr>
          <p:nvPr userDrawn="1"/>
        </p:nvPicPr>
        <p:blipFill>
          <a:blip r:embed="rId3"/>
          <a:stretch>
            <a:fillRect/>
          </a:stretch>
        </p:blipFill>
        <p:spPr>
          <a:xfrm>
            <a:off x="1086781" y="5264410"/>
            <a:ext cx="3817334" cy="967639"/>
          </a:xfrm>
          <a:prstGeom prst="rect">
            <a:avLst/>
          </a:prstGeom>
        </p:spPr>
      </p:pic>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5407420" y="5400000"/>
            <a:ext cx="2376000" cy="756000"/>
          </a:xfrm>
        </p:spPr>
        <p:txBody>
          <a:bodyPr/>
          <a:lstStyle>
            <a:lvl1pPr marL="0" indent="0">
              <a:buNone/>
              <a:defRPr/>
            </a:lvl1pPr>
          </a:lstStyle>
          <a:p>
            <a:r>
              <a:rPr lang="en-GB" dirty="0"/>
              <a:t>Click icon to add picture</a:t>
            </a:r>
            <a:endParaRPr lang="en-US" dirty="0"/>
          </a:p>
        </p:txBody>
      </p:sp>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GB"/>
              <a:t>Click icon to add picture</a:t>
            </a:r>
            <a:endParaRPr lang="en-US" dirty="0"/>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4" y="9360000"/>
            <a:ext cx="2233906" cy="540841"/>
          </a:xfrm>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4" y="9360000"/>
            <a:ext cx="2233906"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2339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 id="2147483665" r:id="rId13"/>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dn.images.express.co.uk/img/dynamic/25/590x/microchip-technology-train-travel-817622.jp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offosocko.com/about/supporting/" TargetMode="External"/><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ul.ie/ctl/workshop-being-engaged-and-establishing-your-social-presence-onlin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cid:image002.jpg@01D622F5.6EAE7FF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jpeg"/><Relationship Id="rId7"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https://edtl.blog/" TargetMode="External"/><Relationship Id="rId5" Type="http://schemas.openxmlformats.org/officeDocument/2006/relationships/image" Target="../media/image14.png"/><Relationship Id="rId4" Type="http://schemas.openxmlformats.org/officeDocument/2006/relationships/image" Target="cid:image002.jpg@01D622F5.6EAE7FF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dn.images.express.co.uk/img/dynamic/25/590x/microchip-technology-train-travel-817622.jp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tatic1.squarespace.com/static/555a6b07e4b0c61044480455/t/55c61d91e4b08b99adb8d713/1439048153626/being+mindful+be+in+the+present.jp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lipart-library.com/pictures-of-communities.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1045130" y="1652920"/>
            <a:ext cx="6891734" cy="1560728"/>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585273" y="3857235"/>
            <a:ext cx="7543521" cy="5393784"/>
          </a:xfrm>
        </p:spPr>
        <p:txBody>
          <a:bodyPr vert="horz" lIns="121932" tIns="60966" rIns="121932" bIns="60966" rtlCol="0" anchor="t">
            <a:normAutofit/>
          </a:bodyPr>
          <a:lstStyle/>
          <a:p>
            <a:pPr marL="0" indent="0">
              <a:buNone/>
            </a:pPr>
            <a:r>
              <a:rPr lang="en-IE"/>
              <a:t>⏳ This session will begin shortly.</a:t>
            </a:r>
          </a:p>
          <a:p>
            <a:pPr marL="0" indent="0">
              <a:buNone/>
            </a:pPr>
            <a:endParaRPr lang="en-IE"/>
          </a:p>
          <a:p>
            <a:pPr marL="0" indent="0">
              <a:buNone/>
            </a:pPr>
            <a:r>
              <a:rPr lang="en-IE"/>
              <a:t>While you wait, please download the slides for today’s session from the </a:t>
            </a:r>
            <a:r>
              <a:rPr lang="en-IE" err="1">
                <a:solidFill>
                  <a:srgbClr val="01A858"/>
                </a:solidFill>
                <a:hlinkClick r:id="rId2">
                  <a:extLst>
                    <a:ext uri="{A12FA001-AC4F-418D-AE19-62706E023703}">
                      <ahyp:hlinkClr xmlns:ahyp="http://schemas.microsoft.com/office/drawing/2018/hyperlinkcolor" val="tx"/>
                    </a:ext>
                  </a:extLst>
                </a:hlinkClick>
              </a:rPr>
              <a:t>LevUL</a:t>
            </a:r>
            <a:r>
              <a:rPr lang="en-IE">
                <a:solidFill>
                  <a:srgbClr val="01A858"/>
                </a:solidFill>
                <a:hlinkClick r:id="rId2">
                  <a:extLst>
                    <a:ext uri="{A12FA001-AC4F-418D-AE19-62706E023703}">
                      <ahyp:hlinkClr xmlns:ahyp="http://schemas.microsoft.com/office/drawing/2018/hyperlinkcolor" val="tx"/>
                    </a:ext>
                  </a:extLst>
                </a:hlinkClick>
              </a:rPr>
              <a:t> up website</a:t>
            </a:r>
            <a:r>
              <a:rPr lang="en-IE"/>
              <a:t>.</a:t>
            </a:r>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4888" y="8254110"/>
            <a:ext cx="3472156" cy="1397543"/>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a:extLst>
              <a:ext uri="{28A0092B-C50C-407E-A947-70E740481C1C}">
                <a14:useLocalDpi xmlns:a14="http://schemas.microsoft.com/office/drawing/2010/main" val="0"/>
              </a:ext>
            </a:extLst>
          </a:blip>
          <a:srcRect l="14328" r="11870"/>
          <a:stretch/>
        </p:blipFill>
        <p:spPr>
          <a:xfrm>
            <a:off x="8593523" y="1846793"/>
            <a:ext cx="7543521" cy="574943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9469338" y="9004774"/>
            <a:ext cx="3788217" cy="604461"/>
          </a:xfrm>
          <a:prstGeom prst="rect">
            <a:avLst/>
          </a:prstGeom>
          <a:noFill/>
        </p:spPr>
        <p:txBody>
          <a:bodyPr wrap="none" rtlCol="0">
            <a:spAutoFit/>
          </a:bodyPr>
          <a:lstStyle/>
          <a:p>
            <a:r>
              <a:rPr lang="en-IE" sz="3328"/>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F1EA-DA5C-4437-83FD-F6E801601CED}"/>
              </a:ext>
            </a:extLst>
          </p:cNvPr>
          <p:cNvSpPr>
            <a:spLocks noGrp="1"/>
          </p:cNvSpPr>
          <p:nvPr>
            <p:ph type="title"/>
          </p:nvPr>
        </p:nvSpPr>
        <p:spPr>
          <a:xfrm>
            <a:off x="864000" y="1224000"/>
            <a:ext cx="15036400" cy="1042950"/>
          </a:xfrm>
        </p:spPr>
        <p:txBody>
          <a:bodyPr/>
          <a:lstStyle/>
          <a:p>
            <a:r>
              <a:rPr lang="en-IE" dirty="0"/>
              <a:t>Community Model for Online Learning</a:t>
            </a:r>
          </a:p>
        </p:txBody>
      </p:sp>
      <p:sp>
        <p:nvSpPr>
          <p:cNvPr id="3" name="Content Placeholder 2">
            <a:extLst>
              <a:ext uri="{FF2B5EF4-FFF2-40B4-BE49-F238E27FC236}">
                <a16:creationId xmlns:a16="http://schemas.microsoft.com/office/drawing/2014/main" id="{ED76ECDC-3C52-497E-8475-C88C7E3799DA}"/>
              </a:ext>
            </a:extLst>
          </p:cNvPr>
          <p:cNvSpPr>
            <a:spLocks noGrp="1"/>
          </p:cNvSpPr>
          <p:nvPr>
            <p:ph idx="1"/>
          </p:nvPr>
        </p:nvSpPr>
        <p:spPr>
          <a:xfrm>
            <a:off x="864000" y="2412000"/>
            <a:ext cx="6214133" cy="4772588"/>
          </a:xfrm>
        </p:spPr>
        <p:txBody>
          <a:bodyPr/>
          <a:lstStyle/>
          <a:p>
            <a:r>
              <a:rPr lang="en-US" sz="3200" b="1" dirty="0"/>
              <a:t>Three ways students are ‘othered’ in online courses: </a:t>
            </a:r>
          </a:p>
          <a:p>
            <a:endParaRPr lang="en-US" sz="3200" b="1" dirty="0"/>
          </a:p>
          <a:p>
            <a:pPr marL="0" indent="0">
              <a:buNone/>
            </a:pPr>
            <a:r>
              <a:rPr lang="en-US" sz="3200" dirty="0"/>
              <a:t>(a) professional</a:t>
            </a:r>
          </a:p>
          <a:p>
            <a:pPr marL="0" indent="0">
              <a:buNone/>
            </a:pPr>
            <a:r>
              <a:rPr lang="en-US" sz="3200" dirty="0"/>
              <a:t>(b) academic</a:t>
            </a:r>
          </a:p>
          <a:p>
            <a:pPr marL="0" indent="0">
              <a:buNone/>
            </a:pPr>
            <a:r>
              <a:rPr lang="en-US" sz="3200" dirty="0"/>
              <a:t>(c) ethnic</a:t>
            </a:r>
          </a:p>
          <a:p>
            <a:endParaRPr lang="en-US" sz="3200" dirty="0"/>
          </a:p>
          <a:p>
            <a:r>
              <a:rPr lang="en-US" sz="3200" dirty="0"/>
              <a:t>Each of which can lead to </a:t>
            </a:r>
            <a:r>
              <a:rPr lang="en-US" sz="3200" b="1" dirty="0"/>
              <a:t>feelings</a:t>
            </a:r>
            <a:r>
              <a:rPr lang="en-US" sz="3200" dirty="0"/>
              <a:t> of </a:t>
            </a:r>
            <a:r>
              <a:rPr lang="en-US" sz="3200" b="1" dirty="0"/>
              <a:t>disconnection</a:t>
            </a:r>
            <a:r>
              <a:rPr lang="en-US" sz="3200" dirty="0"/>
              <a:t> and </a:t>
            </a:r>
            <a:r>
              <a:rPr lang="en-US" sz="3200" b="1" dirty="0"/>
              <a:t>isolation</a:t>
            </a:r>
            <a:r>
              <a:rPr lang="en-US" sz="3200" dirty="0"/>
              <a:t> when learning online.</a:t>
            </a:r>
          </a:p>
          <a:p>
            <a:pPr marL="0" indent="0">
              <a:buNone/>
            </a:pPr>
            <a:r>
              <a:rPr lang="en-US" sz="3200" dirty="0"/>
              <a:t>Lowenthal &amp; </a:t>
            </a:r>
            <a:r>
              <a:rPr lang="en-US" sz="3200" dirty="0" err="1"/>
              <a:t>Dennen</a:t>
            </a:r>
            <a:r>
              <a:rPr lang="en-US" sz="3200" dirty="0"/>
              <a:t> (2017)</a:t>
            </a:r>
          </a:p>
          <a:p>
            <a:pPr marL="0" indent="0">
              <a:buNone/>
            </a:pPr>
            <a:r>
              <a:rPr lang="en-US" sz="2000" dirty="0"/>
              <a:t>https://onlinelearninginsights.wordpress.com/tag/social-presence/</a:t>
            </a:r>
          </a:p>
          <a:p>
            <a:endParaRPr lang="en-US" sz="3200" dirty="0"/>
          </a:p>
          <a:p>
            <a:endParaRPr lang="en-US" sz="3200" dirty="0"/>
          </a:p>
          <a:p>
            <a:pPr marL="0" indent="0">
              <a:buNone/>
            </a:pPr>
            <a:endParaRPr lang="en-IE" sz="3200" dirty="0"/>
          </a:p>
        </p:txBody>
      </p:sp>
      <p:pic>
        <p:nvPicPr>
          <p:cNvPr id="5" name="Picture 2">
            <a:extLst>
              <a:ext uri="{FF2B5EF4-FFF2-40B4-BE49-F238E27FC236}">
                <a16:creationId xmlns:a16="http://schemas.microsoft.com/office/drawing/2014/main" id="{471063FE-110F-44A7-B7F5-935987B7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205" y="2411999"/>
            <a:ext cx="8169782" cy="59530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CB3168B-0994-4C87-877D-A0EE1CF3E17D}"/>
              </a:ext>
            </a:extLst>
          </p:cNvPr>
          <p:cNvSpPr/>
          <p:nvPr/>
        </p:nvSpPr>
        <p:spPr>
          <a:xfrm>
            <a:off x="8692929" y="2418161"/>
            <a:ext cx="3566804" cy="3068239"/>
          </a:xfrm>
          <a:prstGeom prst="rect">
            <a:avLst/>
          </a:prstGeom>
          <a:noFill/>
          <a:ln w="57150">
            <a:solidFill>
              <a:srgbClr val="3E6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3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760B-6DE1-42B9-8AF3-799F7EA713B9}"/>
              </a:ext>
            </a:extLst>
          </p:cNvPr>
          <p:cNvSpPr>
            <a:spLocks noGrp="1"/>
          </p:cNvSpPr>
          <p:nvPr>
            <p:ph type="title"/>
          </p:nvPr>
        </p:nvSpPr>
        <p:spPr/>
        <p:txBody>
          <a:bodyPr/>
          <a:lstStyle/>
          <a:p>
            <a:r>
              <a:rPr lang="en-IE" b="1" dirty="0"/>
              <a:t>Social Presence: Complex Questions</a:t>
            </a:r>
          </a:p>
        </p:txBody>
      </p:sp>
      <p:sp>
        <p:nvSpPr>
          <p:cNvPr id="3" name="Content Placeholder 2">
            <a:extLst>
              <a:ext uri="{FF2B5EF4-FFF2-40B4-BE49-F238E27FC236}">
                <a16:creationId xmlns:a16="http://schemas.microsoft.com/office/drawing/2014/main" id="{754DE43F-BEBA-4026-B986-DAE588D449D5}"/>
              </a:ext>
            </a:extLst>
          </p:cNvPr>
          <p:cNvSpPr>
            <a:spLocks noGrp="1"/>
          </p:cNvSpPr>
          <p:nvPr>
            <p:ph idx="1"/>
          </p:nvPr>
        </p:nvSpPr>
        <p:spPr>
          <a:xfrm>
            <a:off x="864000" y="2412000"/>
            <a:ext cx="13695238" cy="4772588"/>
          </a:xfrm>
        </p:spPr>
        <p:txBody>
          <a:bodyPr/>
          <a:lstStyle/>
          <a:p>
            <a:r>
              <a:rPr lang="en-US" sz="3200" dirty="0">
                <a:solidFill>
                  <a:schemeClr val="accent1"/>
                </a:solidFill>
              </a:rPr>
              <a:t>Special Issue: Social Presence and Identity in Online Learning</a:t>
            </a:r>
          </a:p>
          <a:p>
            <a:r>
              <a:rPr lang="en-IE" sz="3200" b="0" dirty="0"/>
              <a:t>Distance Education, Volume 38, Issue 2 (2017)</a:t>
            </a:r>
            <a:endParaRPr lang="en-US" sz="3200" dirty="0">
              <a:solidFill>
                <a:schemeClr val="accent1"/>
              </a:solidFill>
            </a:endParaRPr>
          </a:p>
          <a:p>
            <a:r>
              <a:rPr lang="en-US" sz="3200" dirty="0"/>
              <a:t>From the Editorial: by Lowenthal &amp; </a:t>
            </a:r>
            <a:r>
              <a:rPr lang="en-US" sz="3200" dirty="0" err="1"/>
              <a:t>Dennen</a:t>
            </a:r>
            <a:r>
              <a:rPr lang="en-US" sz="3200" dirty="0"/>
              <a:t>.</a:t>
            </a:r>
          </a:p>
          <a:p>
            <a:pPr marL="952571" lvl="1" indent="-342900">
              <a:buFontTx/>
              <a:buChar char="-"/>
            </a:pPr>
            <a:r>
              <a:rPr lang="en-US" sz="3200" b="0" dirty="0"/>
              <a:t>How well [can] people learn in a setting limited to mediated interactions lacking various communication cues? </a:t>
            </a:r>
          </a:p>
          <a:p>
            <a:pPr marL="952571" lvl="1" indent="-342900">
              <a:buFontTx/>
              <a:buChar char="-"/>
            </a:pPr>
            <a:r>
              <a:rPr lang="en-US" sz="3200" b="0" dirty="0"/>
              <a:t>How can a teacher and students come to know each other if they cannot see each other? </a:t>
            </a:r>
          </a:p>
          <a:p>
            <a:pPr marL="952571" lvl="1" indent="-342900">
              <a:buFontTx/>
              <a:buChar char="-"/>
            </a:pPr>
            <a:r>
              <a:rPr lang="en-US" sz="3200" b="0" dirty="0"/>
              <a:t>How can they effectively understand and communicate with each other if they are separated by space and time? </a:t>
            </a:r>
          </a:p>
          <a:p>
            <a:r>
              <a:rPr lang="en-US" sz="3200" b="0" dirty="0"/>
              <a:t>These concerns are related to issues of </a:t>
            </a:r>
            <a:r>
              <a:rPr lang="en-US" sz="3200" dirty="0"/>
              <a:t>social presence</a:t>
            </a:r>
            <a:r>
              <a:rPr lang="en-US" sz="3200" b="0" dirty="0"/>
              <a:t> and </a:t>
            </a:r>
            <a:r>
              <a:rPr lang="en-US" sz="3200" dirty="0"/>
              <a:t>identity</a:t>
            </a:r>
            <a:r>
              <a:rPr lang="en-US" sz="3200" b="0" dirty="0"/>
              <a:t>, both of which are complex, multi-faceted, closely interrelated constructs</a:t>
            </a:r>
          </a:p>
          <a:p>
            <a:pPr marL="0" indent="0">
              <a:buNone/>
            </a:pPr>
            <a:endParaRPr lang="en-US" sz="3200" dirty="0"/>
          </a:p>
          <a:p>
            <a:pPr marL="0" indent="0">
              <a:buNone/>
            </a:pPr>
            <a:endParaRPr lang="en-US" sz="3200" b="0" dirty="0"/>
          </a:p>
          <a:p>
            <a:pPr marL="0" indent="0">
              <a:buNone/>
            </a:pPr>
            <a:endParaRPr lang="en-IE" sz="3200" dirty="0"/>
          </a:p>
        </p:txBody>
      </p:sp>
      <p:pic>
        <p:nvPicPr>
          <p:cNvPr id="5" name="Picture 4">
            <a:extLst>
              <a:ext uri="{FF2B5EF4-FFF2-40B4-BE49-F238E27FC236}">
                <a16:creationId xmlns:a16="http://schemas.microsoft.com/office/drawing/2014/main" id="{EF80252D-CF97-4E76-BF62-BD0A76D1BD11}"/>
              </a:ext>
            </a:extLst>
          </p:cNvPr>
          <p:cNvPicPr>
            <a:picLocks noChangeAspect="1"/>
          </p:cNvPicPr>
          <p:nvPr/>
        </p:nvPicPr>
        <p:blipFill>
          <a:blip r:embed="rId2"/>
          <a:stretch>
            <a:fillRect/>
          </a:stretch>
        </p:blipFill>
        <p:spPr>
          <a:xfrm>
            <a:off x="12767733" y="505841"/>
            <a:ext cx="1791505" cy="2890164"/>
          </a:xfrm>
          <a:prstGeom prst="rect">
            <a:avLst/>
          </a:prstGeom>
        </p:spPr>
      </p:pic>
    </p:spTree>
    <p:extLst>
      <p:ext uri="{BB962C8B-B14F-4D97-AF65-F5344CB8AC3E}">
        <p14:creationId xmlns:p14="http://schemas.microsoft.com/office/powerpoint/2010/main" val="162711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76AF-6B07-4F93-847D-3A982AEE7C90}"/>
              </a:ext>
            </a:extLst>
          </p:cNvPr>
          <p:cNvSpPr>
            <a:spLocks noGrp="1"/>
          </p:cNvSpPr>
          <p:nvPr>
            <p:ph type="title"/>
          </p:nvPr>
        </p:nvSpPr>
        <p:spPr/>
        <p:txBody>
          <a:bodyPr/>
          <a:lstStyle/>
          <a:p>
            <a:r>
              <a:rPr lang="en-IE" dirty="0"/>
              <a:t>Identity in ‘Real-Life’ and Online</a:t>
            </a:r>
          </a:p>
        </p:txBody>
      </p:sp>
      <p:sp>
        <p:nvSpPr>
          <p:cNvPr id="3" name="Content Placeholder 2">
            <a:extLst>
              <a:ext uri="{FF2B5EF4-FFF2-40B4-BE49-F238E27FC236}">
                <a16:creationId xmlns:a16="http://schemas.microsoft.com/office/drawing/2014/main" id="{7A901DDC-C964-4CAE-AC2E-EEB5782FFB62}"/>
              </a:ext>
            </a:extLst>
          </p:cNvPr>
          <p:cNvSpPr>
            <a:spLocks noGrp="1"/>
          </p:cNvSpPr>
          <p:nvPr>
            <p:ph idx="1"/>
          </p:nvPr>
        </p:nvSpPr>
        <p:spPr>
          <a:xfrm>
            <a:off x="864000" y="2412000"/>
            <a:ext cx="9194400" cy="4772588"/>
          </a:xfrm>
        </p:spPr>
        <p:txBody>
          <a:bodyPr/>
          <a:lstStyle/>
          <a:p>
            <a:r>
              <a:rPr lang="en-US" sz="3600" dirty="0"/>
              <a:t>Identity: </a:t>
            </a:r>
            <a:r>
              <a:rPr lang="en-US" sz="3600" b="0" dirty="0"/>
              <a:t>a fluid construct - negotiated both with our interaction partners and within the context.</a:t>
            </a:r>
          </a:p>
          <a:p>
            <a:r>
              <a:rPr lang="en-US" sz="3600" b="0" i="1" dirty="0"/>
              <a:t>“The contextual nature of identity means that people share versions of themselves in the different online settings they encounter. </a:t>
            </a:r>
          </a:p>
          <a:p>
            <a:r>
              <a:rPr lang="en-US" sz="3600" b="0" i="1" dirty="0"/>
              <a:t>Of concern to many online instructors and learners is not only the identity one shares while being present in a class, but also the identity that is refined and developed within the class – </a:t>
            </a:r>
            <a:r>
              <a:rPr lang="en-US" sz="3600" i="1" dirty="0"/>
              <a:t>an identity that may be focused on entry into a profession</a:t>
            </a:r>
            <a:r>
              <a:rPr lang="en-US" sz="3600" b="0" i="1" dirty="0"/>
              <a:t>.”</a:t>
            </a:r>
          </a:p>
          <a:p>
            <a:pPr marL="0" indent="0">
              <a:buNone/>
            </a:pPr>
            <a:endParaRPr lang="en-IE" sz="3600" dirty="0"/>
          </a:p>
        </p:txBody>
      </p:sp>
      <p:grpSp>
        <p:nvGrpSpPr>
          <p:cNvPr id="5" name="Group 4">
            <a:extLst>
              <a:ext uri="{FF2B5EF4-FFF2-40B4-BE49-F238E27FC236}">
                <a16:creationId xmlns:a16="http://schemas.microsoft.com/office/drawing/2014/main" id="{09423367-D18A-4A22-8E8A-36DC90DFF778}"/>
              </a:ext>
            </a:extLst>
          </p:cNvPr>
          <p:cNvGrpSpPr/>
          <p:nvPr/>
        </p:nvGrpSpPr>
        <p:grpSpPr>
          <a:xfrm>
            <a:off x="11053007" y="2412000"/>
            <a:ext cx="4073138" cy="5753787"/>
            <a:chOff x="6921273" y="2255679"/>
            <a:chExt cx="1679393" cy="2551263"/>
          </a:xfrm>
        </p:grpSpPr>
        <p:pic>
          <p:nvPicPr>
            <p:cNvPr id="6" name="Picture 2" descr="Marzio Scholten – Jazz Guitarist | IDENTIKIT">
              <a:extLst>
                <a:ext uri="{FF2B5EF4-FFF2-40B4-BE49-F238E27FC236}">
                  <a16:creationId xmlns:a16="http://schemas.microsoft.com/office/drawing/2014/main" id="{B1456209-4C89-4E4F-A5B9-E27CCCDD1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83" y="2255679"/>
              <a:ext cx="1459774" cy="19788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D1C77A-D455-49E2-AD9F-529D589F4228}"/>
                </a:ext>
              </a:extLst>
            </p:cNvPr>
            <p:cNvSpPr txBox="1"/>
            <p:nvPr/>
          </p:nvSpPr>
          <p:spPr>
            <a:xfrm>
              <a:off x="6921273" y="4376055"/>
              <a:ext cx="1679393" cy="430887"/>
            </a:xfrm>
            <a:prstGeom prst="rect">
              <a:avLst/>
            </a:prstGeom>
            <a:noFill/>
          </p:spPr>
          <p:txBody>
            <a:bodyPr wrap="square" rtlCol="0">
              <a:spAutoFit/>
            </a:bodyPr>
            <a:lstStyle/>
            <a:p>
              <a:pPr algn="ctr"/>
              <a:r>
                <a:rPr lang="en-US" sz="1100" dirty="0"/>
                <a:t>https://</a:t>
              </a:r>
              <a:r>
                <a:rPr lang="en-US" sz="1100" dirty="0" err="1"/>
                <a:t>www.marzioscholten.com</a:t>
              </a:r>
              <a:r>
                <a:rPr lang="en-US" sz="1100" dirty="0"/>
                <a:t>/identikit/</a:t>
              </a:r>
            </a:p>
          </p:txBody>
        </p:sp>
      </p:grpSp>
    </p:spTree>
    <p:extLst>
      <p:ext uri="{BB962C8B-B14F-4D97-AF65-F5344CB8AC3E}">
        <p14:creationId xmlns:p14="http://schemas.microsoft.com/office/powerpoint/2010/main" val="139046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C401-ED81-4C83-84F1-C8CF85FC3335}"/>
              </a:ext>
            </a:extLst>
          </p:cNvPr>
          <p:cNvSpPr>
            <a:spLocks noGrp="1"/>
          </p:cNvSpPr>
          <p:nvPr>
            <p:ph type="title"/>
          </p:nvPr>
        </p:nvSpPr>
        <p:spPr>
          <a:xfrm>
            <a:off x="864000" y="902266"/>
            <a:ext cx="14022170" cy="1042950"/>
          </a:xfrm>
        </p:spPr>
        <p:txBody>
          <a:bodyPr/>
          <a:lstStyle/>
          <a:p>
            <a:r>
              <a:rPr lang="en-IE" dirty="0"/>
              <a:t>How might your lecturers promote Social Presence Online?</a:t>
            </a:r>
            <a:br>
              <a:rPr lang="en-IE" dirty="0"/>
            </a:br>
            <a:br>
              <a:rPr lang="en-IE" dirty="0"/>
            </a:br>
            <a:endParaRPr lang="en-IE" dirty="0"/>
          </a:p>
        </p:txBody>
      </p:sp>
      <p:sp>
        <p:nvSpPr>
          <p:cNvPr id="6" name="Content Placeholder 5">
            <a:extLst>
              <a:ext uri="{FF2B5EF4-FFF2-40B4-BE49-F238E27FC236}">
                <a16:creationId xmlns:a16="http://schemas.microsoft.com/office/drawing/2014/main" id="{E52AAE1F-8090-44E8-B93E-D2A7DD9C24F9}"/>
              </a:ext>
            </a:extLst>
          </p:cNvPr>
          <p:cNvSpPr>
            <a:spLocks noGrp="1"/>
          </p:cNvSpPr>
          <p:nvPr>
            <p:ph idx="1"/>
          </p:nvPr>
        </p:nvSpPr>
        <p:spPr>
          <a:xfrm>
            <a:off x="864000" y="2523831"/>
            <a:ext cx="14022170" cy="4772588"/>
          </a:xfrm>
        </p:spPr>
        <p:txBody>
          <a:bodyPr/>
          <a:lstStyle/>
          <a:p>
            <a:r>
              <a:rPr lang="en-IE" sz="3200" dirty="0"/>
              <a:t>Sharing clear learning outcomes with students.</a:t>
            </a:r>
          </a:p>
          <a:p>
            <a:r>
              <a:rPr lang="en-IE" sz="3200" dirty="0"/>
              <a:t>Communicating their expectations re: student participation in tasks and activities.</a:t>
            </a:r>
          </a:p>
          <a:p>
            <a:r>
              <a:rPr lang="en-IE" sz="3200" dirty="0"/>
              <a:t>Not overwhelming students with too much content.</a:t>
            </a:r>
          </a:p>
          <a:p>
            <a:r>
              <a:rPr lang="en-IE" sz="3200" dirty="0"/>
              <a:t>Encouraging students to put on cameras while speaking, engaging in dialogue in breakout rooms/chat boxes, on whiteboards and on discussion forums.</a:t>
            </a:r>
          </a:p>
          <a:p>
            <a:r>
              <a:rPr lang="en-IE" sz="3200" dirty="0"/>
              <a:t>By ‘humanising interactions’ through more informal/casual language when welcoming students.</a:t>
            </a:r>
          </a:p>
          <a:p>
            <a:r>
              <a:rPr lang="en-IE" sz="3200" dirty="0"/>
              <a:t>By asking students to introduce themselves.</a:t>
            </a:r>
          </a:p>
          <a:p>
            <a:r>
              <a:rPr lang="en-IE" sz="3200" dirty="0"/>
              <a:t>By asking students to engage in ice-breaker activities.</a:t>
            </a:r>
          </a:p>
          <a:p>
            <a:r>
              <a:rPr lang="en-IE" sz="3200" dirty="0"/>
              <a:t>By moderating discussion forums.</a:t>
            </a:r>
          </a:p>
          <a:p>
            <a:pPr>
              <a:buFontTx/>
              <a:buChar char="-"/>
            </a:pPr>
            <a:endParaRPr lang="en-IE" sz="3200" dirty="0"/>
          </a:p>
        </p:txBody>
      </p:sp>
    </p:spTree>
    <p:extLst>
      <p:ext uri="{BB962C8B-B14F-4D97-AF65-F5344CB8AC3E}">
        <p14:creationId xmlns:p14="http://schemas.microsoft.com/office/powerpoint/2010/main" val="40873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88D8-0709-4A9B-B81C-FB3311E90A4C}"/>
              </a:ext>
            </a:extLst>
          </p:cNvPr>
          <p:cNvSpPr>
            <a:spLocks noGrp="1"/>
          </p:cNvSpPr>
          <p:nvPr>
            <p:ph type="title"/>
          </p:nvPr>
        </p:nvSpPr>
        <p:spPr/>
        <p:txBody>
          <a:bodyPr/>
          <a:lstStyle/>
          <a:p>
            <a:r>
              <a:rPr lang="en-IE" dirty="0"/>
              <a:t>Activity</a:t>
            </a:r>
          </a:p>
        </p:txBody>
      </p:sp>
      <p:sp>
        <p:nvSpPr>
          <p:cNvPr id="5" name="Text Placeholder 3">
            <a:extLst>
              <a:ext uri="{FF2B5EF4-FFF2-40B4-BE49-F238E27FC236}">
                <a16:creationId xmlns:a16="http://schemas.microsoft.com/office/drawing/2014/main" id="{189EDD8A-7C50-4226-82CD-9A1119954C1D}"/>
              </a:ext>
            </a:extLst>
          </p:cNvPr>
          <p:cNvSpPr txBox="1">
            <a:spLocks/>
          </p:cNvSpPr>
          <p:nvPr/>
        </p:nvSpPr>
        <p:spPr>
          <a:xfrm>
            <a:off x="1399991" y="1992628"/>
            <a:ext cx="13486179" cy="5231507"/>
          </a:xfrm>
          <a:prstGeom prst="rect">
            <a:avLst/>
          </a:prstGeom>
        </p:spPr>
        <p:txBody>
          <a:bodyPr vert="horz" lIns="91440" tIns="45720" rIns="91440" bIns="45720" rtlCol="0" anchor="ctr">
            <a:noAutofit/>
          </a:bodyPr>
          <a:lstStyle>
            <a:defPPr>
              <a:defRPr lang="en-US"/>
            </a:defPPr>
            <a:lvl1pPr marL="0" algn="l" defTabSz="1267752" rtl="0" eaLnBrk="1" latinLnBrk="0" hangingPunct="1">
              <a:defRPr sz="1600" kern="1200">
                <a:solidFill>
                  <a:srgbClr val="005336"/>
                </a:solidFill>
                <a:latin typeface="Helvetica" pitchFamily="2" charset="0"/>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a:lstStyle>
          <a:p>
            <a:pPr marL="514350" indent="-514350">
              <a:buFont typeface="+mj-lt"/>
              <a:buAutoNum type="arabicPeriod"/>
            </a:pPr>
            <a:r>
              <a:rPr lang="en-US" sz="3200" dirty="0"/>
              <a:t>How do you normally engage with the lecturer and other students online?</a:t>
            </a:r>
          </a:p>
          <a:p>
            <a:pPr marL="514350" indent="-514350">
              <a:buFont typeface="+mj-lt"/>
              <a:buAutoNum type="arabicPeriod"/>
            </a:pPr>
            <a:r>
              <a:rPr lang="en-US" sz="3200" dirty="0"/>
              <a:t>What are some of the challenges of creating social presence when learning online?</a:t>
            </a:r>
          </a:p>
          <a:p>
            <a:pPr marL="514350" indent="-514350">
              <a:buFont typeface="+mj-lt"/>
              <a:buAutoNum type="arabicPeriod"/>
            </a:pPr>
            <a:r>
              <a:rPr lang="en-US" sz="3200" dirty="0"/>
              <a:t>How can you do more to promote your social presence when learning online?</a:t>
            </a:r>
          </a:p>
          <a:p>
            <a:endParaRPr lang="en-US" sz="3200" dirty="0"/>
          </a:p>
          <a:p>
            <a:endParaRPr lang="en-US" sz="3200" dirty="0"/>
          </a:p>
        </p:txBody>
      </p:sp>
      <p:pic>
        <p:nvPicPr>
          <p:cNvPr id="1028" name="Picture 4" descr="See the source image">
            <a:extLst>
              <a:ext uri="{FF2B5EF4-FFF2-40B4-BE49-F238E27FC236}">
                <a16:creationId xmlns:a16="http://schemas.microsoft.com/office/drawing/2014/main" id="{9BCD041E-2816-48D6-8B6B-A243CABBF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797" y="6076372"/>
            <a:ext cx="8410575" cy="2295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D29522-C5F4-4660-AC86-F33C9E9898D2}"/>
              </a:ext>
            </a:extLst>
          </p:cNvPr>
          <p:cNvSpPr txBox="1"/>
          <p:nvPr/>
        </p:nvSpPr>
        <p:spPr>
          <a:xfrm>
            <a:off x="4944127" y="8934413"/>
            <a:ext cx="6846746" cy="476412"/>
          </a:xfrm>
          <a:prstGeom prst="rect">
            <a:avLst/>
          </a:prstGeom>
          <a:noFill/>
        </p:spPr>
        <p:txBody>
          <a:bodyPr wrap="none" rtlCol="0">
            <a:spAutoFit/>
          </a:bodyPr>
          <a:lstStyle/>
          <a:p>
            <a:r>
              <a:rPr lang="en-IE" b="1" i="1" dirty="0"/>
              <a:t>Please comment in the chat or come on mic</a:t>
            </a:r>
          </a:p>
        </p:txBody>
      </p:sp>
    </p:spTree>
    <p:extLst>
      <p:ext uri="{BB962C8B-B14F-4D97-AF65-F5344CB8AC3E}">
        <p14:creationId xmlns:p14="http://schemas.microsoft.com/office/powerpoint/2010/main" val="35236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D270-797E-40FD-8755-20781F8B85B0}"/>
              </a:ext>
            </a:extLst>
          </p:cNvPr>
          <p:cNvSpPr>
            <a:spLocks noGrp="1"/>
          </p:cNvSpPr>
          <p:nvPr>
            <p:ph type="title"/>
          </p:nvPr>
        </p:nvSpPr>
        <p:spPr/>
        <p:txBody>
          <a:bodyPr/>
          <a:lstStyle/>
          <a:p>
            <a:r>
              <a:rPr lang="en-IE" dirty="0"/>
              <a:t>Recap &amp; Summary</a:t>
            </a:r>
          </a:p>
        </p:txBody>
      </p:sp>
      <p:sp>
        <p:nvSpPr>
          <p:cNvPr id="4" name="Date Placeholder 3">
            <a:extLst>
              <a:ext uri="{FF2B5EF4-FFF2-40B4-BE49-F238E27FC236}">
                <a16:creationId xmlns:a16="http://schemas.microsoft.com/office/drawing/2014/main" id="{3E940966-B1B9-4B66-9260-092ED224DA3F}"/>
              </a:ext>
            </a:extLst>
          </p:cNvPr>
          <p:cNvSpPr>
            <a:spLocks noGrp="1"/>
          </p:cNvSpPr>
          <p:nvPr>
            <p:ph type="dt" sz="half" idx="10"/>
          </p:nvPr>
        </p:nvSpPr>
        <p:spPr/>
        <p:txBody>
          <a:bodyPr/>
          <a:lstStyle/>
          <a:p>
            <a:r>
              <a:rPr lang="en-IE"/>
              <a:t>06.11.19</a:t>
            </a:r>
            <a:endParaRPr lang="en-US"/>
          </a:p>
        </p:txBody>
      </p:sp>
      <p:sp>
        <p:nvSpPr>
          <p:cNvPr id="5" name="Content Placeholder 2">
            <a:extLst>
              <a:ext uri="{FF2B5EF4-FFF2-40B4-BE49-F238E27FC236}">
                <a16:creationId xmlns:a16="http://schemas.microsoft.com/office/drawing/2014/main" id="{F9526F9F-9684-489A-9E26-33E12D3EEBCE}"/>
              </a:ext>
            </a:extLst>
          </p:cNvPr>
          <p:cNvSpPr>
            <a:spLocks noGrp="1"/>
          </p:cNvSpPr>
          <p:nvPr>
            <p:ph idx="1"/>
          </p:nvPr>
        </p:nvSpPr>
        <p:spPr>
          <a:xfrm>
            <a:off x="816944" y="3145004"/>
            <a:ext cx="8015771" cy="3868403"/>
          </a:xfrm>
        </p:spPr>
        <p:txBody>
          <a:bodyPr>
            <a:normAutofit fontScale="92500" lnSpcReduction="20000"/>
          </a:bodyPr>
          <a:lstStyle/>
          <a:p>
            <a:r>
              <a:rPr lang="en-IE" sz="3200" dirty="0"/>
              <a:t>Encouraged you to think proactively about how you meet and engage with fellow students and how you communicate with your lecturers in online learning environments. </a:t>
            </a:r>
          </a:p>
          <a:p>
            <a:r>
              <a:rPr lang="en-IE" sz="3200" dirty="0"/>
              <a:t>To encourage you to actively participate in your learning. </a:t>
            </a:r>
          </a:p>
          <a:p>
            <a:r>
              <a:rPr lang="en-IE" sz="3200" dirty="0"/>
              <a:t>Discussed some ideas on how your lecturers might help promote 'social presence' in the online environment.</a:t>
            </a:r>
            <a:endParaRPr lang="en-US" sz="3200" dirty="0"/>
          </a:p>
        </p:txBody>
      </p:sp>
      <p:pic>
        <p:nvPicPr>
          <p:cNvPr id="6" name="Picture 5">
            <a:hlinkClick r:id="rId2"/>
            <a:extLst>
              <a:ext uri="{FF2B5EF4-FFF2-40B4-BE49-F238E27FC236}">
                <a16:creationId xmlns:a16="http://schemas.microsoft.com/office/drawing/2014/main" id="{89B062D5-AD40-4B2C-B3EE-69D233937CA4}"/>
              </a:ext>
            </a:extLst>
          </p:cNvPr>
          <p:cNvPicPr>
            <a:picLocks noChangeAspect="1"/>
          </p:cNvPicPr>
          <p:nvPr/>
        </p:nvPicPr>
        <p:blipFill>
          <a:blip r:embed="rId3"/>
          <a:stretch>
            <a:fillRect/>
          </a:stretch>
        </p:blipFill>
        <p:spPr>
          <a:xfrm>
            <a:off x="9176119" y="3145004"/>
            <a:ext cx="6177061" cy="3664358"/>
          </a:xfrm>
          <a:prstGeom prst="rect">
            <a:avLst/>
          </a:prstGeom>
        </p:spPr>
      </p:pic>
    </p:spTree>
    <p:extLst>
      <p:ext uri="{BB962C8B-B14F-4D97-AF65-F5344CB8AC3E}">
        <p14:creationId xmlns:p14="http://schemas.microsoft.com/office/powerpoint/2010/main" val="37979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able, board, wooden&#10;&#10;Description automatically generated">
            <a:extLst>
              <a:ext uri="{FF2B5EF4-FFF2-40B4-BE49-F238E27FC236}">
                <a16:creationId xmlns:a16="http://schemas.microsoft.com/office/drawing/2014/main" id="{F98906D6-C052-4442-A657-CF3FA1E533D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6391"/>
          <a:stretch/>
        </p:blipFill>
        <p:spPr>
          <a:xfrm>
            <a:off x="811040" y="506769"/>
            <a:ext cx="14635526" cy="9144884"/>
          </a:xfrm>
          <a:prstGeom prst="rect">
            <a:avLst/>
          </a:prstGeom>
        </p:spPr>
      </p:pic>
      <p:sp>
        <p:nvSpPr>
          <p:cNvPr id="2" name="Title 1">
            <a:extLst>
              <a:ext uri="{FF2B5EF4-FFF2-40B4-BE49-F238E27FC236}">
                <a16:creationId xmlns:a16="http://schemas.microsoft.com/office/drawing/2014/main" id="{CE0807E9-1887-45E2-A429-FDD16E034E4B}"/>
              </a:ext>
            </a:extLst>
          </p:cNvPr>
          <p:cNvSpPr>
            <a:spLocks noGrp="1"/>
          </p:cNvSpPr>
          <p:nvPr>
            <p:ph type="title"/>
          </p:nvPr>
        </p:nvSpPr>
        <p:spPr>
          <a:xfrm>
            <a:off x="1439893" y="7597105"/>
            <a:ext cx="13457839" cy="993212"/>
          </a:xfrm>
        </p:spPr>
        <p:txBody>
          <a:bodyPr vert="horz" lIns="82317" tIns="41159" rIns="82317" bIns="41159" rtlCol="0" anchor="ctr">
            <a:normAutofit/>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algn="ctr" defTabSz="823184"/>
            <a:r>
              <a:rPr lang="en-US" sz="4801">
                <a:solidFill>
                  <a:srgbClr val="005337"/>
                </a:solidFill>
                <a:latin typeface="Avenir Next LT Pro" panose="020B0504020202020204" pitchFamily="34" charset="0"/>
              </a:rPr>
              <a:t>Where from here? </a:t>
            </a:r>
          </a:p>
        </p:txBody>
      </p:sp>
      <p:sp>
        <p:nvSpPr>
          <p:cNvPr id="7" name="TextBox 6">
            <a:extLst>
              <a:ext uri="{FF2B5EF4-FFF2-40B4-BE49-F238E27FC236}">
                <a16:creationId xmlns:a16="http://schemas.microsoft.com/office/drawing/2014/main" id="{C40C56E7-25F7-40A4-9C3E-DF3C9C0450FE}"/>
              </a:ext>
            </a:extLst>
          </p:cNvPr>
          <p:cNvSpPr txBox="1"/>
          <p:nvPr/>
        </p:nvSpPr>
        <p:spPr>
          <a:xfrm>
            <a:off x="13369701" y="9471558"/>
            <a:ext cx="2076865" cy="286489"/>
          </a:xfrm>
          <a:prstGeom prst="rect">
            <a:avLst/>
          </a:prstGeom>
          <a:solidFill>
            <a:srgbClr val="000000"/>
          </a:solidFill>
        </p:spPr>
        <p:txBody>
          <a:bodyPr wrap="square" rtlCol="0">
            <a:spAutoFit/>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algn="r">
              <a:spcAft>
                <a:spcPts val="540"/>
              </a:spcAft>
            </a:pPr>
            <a:r>
              <a:rPr lang="en-IE" sz="631">
                <a:solidFill>
                  <a:srgbClr val="FFFFFF"/>
                </a:solidFill>
                <a:hlinkClick r:id="rId3" tooltip="https://boffosocko.com/about/supporting/">
                  <a:extLst>
                    <a:ext uri="{A12FA001-AC4F-418D-AE19-62706E023703}">
                      <ahyp:hlinkClr xmlns:ahyp="http://schemas.microsoft.com/office/drawing/2018/hyperlinkcolor" val="tx"/>
                    </a:ext>
                  </a:extLst>
                </a:hlinkClick>
              </a:rPr>
              <a:t>This Photo</a:t>
            </a:r>
            <a:r>
              <a:rPr lang="en-IE" sz="631">
                <a:solidFill>
                  <a:srgbClr val="FFFFFF"/>
                </a:solidFill>
              </a:rPr>
              <a:t> by Unknown Author is licensed under </a:t>
            </a:r>
            <a:r>
              <a:rPr lang="en-IE" sz="631">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631">
              <a:solidFill>
                <a:srgbClr val="FFFFFF"/>
              </a:solidFill>
            </a:endParaRPr>
          </a:p>
        </p:txBody>
      </p:sp>
    </p:spTree>
    <p:extLst>
      <p:ext uri="{BB962C8B-B14F-4D97-AF65-F5344CB8AC3E}">
        <p14:creationId xmlns:p14="http://schemas.microsoft.com/office/powerpoint/2010/main" val="201599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B7CC-0574-46E3-B35C-F22839A43994}"/>
              </a:ext>
            </a:extLst>
          </p:cNvPr>
          <p:cNvSpPr>
            <a:spLocks noGrp="1"/>
          </p:cNvSpPr>
          <p:nvPr>
            <p:ph type="title"/>
          </p:nvPr>
        </p:nvSpPr>
        <p:spPr/>
        <p:txBody>
          <a:bodyPr/>
          <a:lstStyle/>
          <a:p>
            <a:r>
              <a:rPr lang="en-IE" dirty="0"/>
              <a:t>Support &amp; Resources</a:t>
            </a:r>
          </a:p>
        </p:txBody>
      </p:sp>
      <p:sp>
        <p:nvSpPr>
          <p:cNvPr id="3" name="Content Placeholder 2">
            <a:extLst>
              <a:ext uri="{FF2B5EF4-FFF2-40B4-BE49-F238E27FC236}">
                <a16:creationId xmlns:a16="http://schemas.microsoft.com/office/drawing/2014/main" id="{EDFA850F-A809-4B12-A390-730FD0141A13}"/>
              </a:ext>
            </a:extLst>
          </p:cNvPr>
          <p:cNvSpPr>
            <a:spLocks noGrp="1"/>
          </p:cNvSpPr>
          <p:nvPr>
            <p:ph idx="1"/>
          </p:nvPr>
        </p:nvSpPr>
        <p:spPr/>
        <p:txBody>
          <a:bodyPr/>
          <a:lstStyle/>
          <a:p>
            <a:r>
              <a:rPr lang="en-IE" dirty="0">
                <a:hlinkClick r:id="rId2"/>
              </a:rPr>
              <a:t>https://www.ul.ie/ctl/workshop-being-engaged-and-establishing-your-social-presence-online</a:t>
            </a:r>
            <a:r>
              <a:rPr lang="en-IE" dirty="0"/>
              <a:t> </a:t>
            </a:r>
          </a:p>
        </p:txBody>
      </p:sp>
      <p:sp>
        <p:nvSpPr>
          <p:cNvPr id="4" name="Date Placeholder 3">
            <a:extLst>
              <a:ext uri="{FF2B5EF4-FFF2-40B4-BE49-F238E27FC236}">
                <a16:creationId xmlns:a16="http://schemas.microsoft.com/office/drawing/2014/main" id="{14FEAF01-1A86-4ABB-99B5-313BDCC0F11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790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lstStyle/>
          <a:p>
            <a:r>
              <a:rPr lang="en-US" dirty="0"/>
              <a:t>Thank you</a:t>
            </a:r>
          </a:p>
        </p:txBody>
      </p:sp>
      <p:sp>
        <p:nvSpPr>
          <p:cNvPr id="5" name="Title 1">
            <a:extLst>
              <a:ext uri="{FF2B5EF4-FFF2-40B4-BE49-F238E27FC236}">
                <a16:creationId xmlns:a16="http://schemas.microsoft.com/office/drawing/2014/main" id="{E8867D83-89DC-4DE0-ADF2-66E83AE5E583}"/>
              </a:ext>
            </a:extLst>
          </p:cNvPr>
          <p:cNvSpPr txBox="1">
            <a:spLocks/>
          </p:cNvSpPr>
          <p:nvPr/>
        </p:nvSpPr>
        <p:spPr>
          <a:xfrm>
            <a:off x="12494297" y="4134673"/>
            <a:ext cx="2956342" cy="430251"/>
          </a:xfrm>
          <a:prstGeom prst="rect">
            <a:avLst/>
          </a:prstGeom>
        </p:spPr>
        <p:txBody>
          <a:bodyPr vert="horz" lIns="91440" tIns="45720" rIns="91440" bIns="45720" rtlCol="0" anchor="t">
            <a:normAutofit/>
          </a:bodyPr>
          <a:lstStyle>
            <a:lvl1pPr algn="l" defTabSz="1219342" rtl="0" eaLnBrk="1" latinLnBrk="0" hangingPunct="1">
              <a:lnSpc>
                <a:spcPct val="90000"/>
              </a:lnSpc>
              <a:spcBef>
                <a:spcPct val="0"/>
              </a:spcBef>
              <a:buNone/>
              <a:defRPr sz="4700" b="1" kern="1200">
                <a:solidFill>
                  <a:srgbClr val="00A956"/>
                </a:solidFill>
                <a:latin typeface="Helvetica" pitchFamily="2" charset="0"/>
                <a:ea typeface="+mj-ea"/>
                <a:cs typeface="+mj-cs"/>
              </a:defRPr>
            </a:lvl1pPr>
          </a:lstStyle>
          <a:p>
            <a:r>
              <a:rPr lang="en-US" sz="2000" dirty="0"/>
              <a:t>ul.ie</a:t>
            </a:r>
          </a:p>
        </p:txBody>
      </p:sp>
    </p:spTree>
    <p:extLst>
      <p:ext uri="{BB962C8B-B14F-4D97-AF65-F5344CB8AC3E}">
        <p14:creationId xmlns:p14="http://schemas.microsoft.com/office/powerpoint/2010/main" val="58702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5F2CFA00-1811-451C-A8B0-FABDB3EC9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164" y="2458164"/>
            <a:ext cx="5140429" cy="2069022"/>
          </a:xfrm>
          <a:prstGeom prst="rect">
            <a:avLst/>
          </a:prstGeom>
        </p:spPr>
      </p:pic>
      <p:pic>
        <p:nvPicPr>
          <p:cNvPr id="2" name="Picture 1">
            <a:extLst>
              <a:ext uri="{FF2B5EF4-FFF2-40B4-BE49-F238E27FC236}">
                <a16:creationId xmlns:a16="http://schemas.microsoft.com/office/drawing/2014/main" id="{7499E1DD-D788-4149-8670-9BA4103F8F2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10262165" y="5631226"/>
            <a:ext cx="5140429" cy="1301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 company name&#10;&#10;Description automatically generated">
            <a:extLst>
              <a:ext uri="{FF2B5EF4-FFF2-40B4-BE49-F238E27FC236}">
                <a16:creationId xmlns:a16="http://schemas.microsoft.com/office/drawing/2014/main" id="{7686721C-434E-413B-82BB-1B2E4C40D5B5}"/>
              </a:ext>
            </a:extLst>
          </p:cNvPr>
          <p:cNvPicPr>
            <a:picLocks noChangeAspect="1"/>
          </p:cNvPicPr>
          <p:nvPr/>
        </p:nvPicPr>
        <p:blipFill rotWithShape="1">
          <a:blip r:embed="rId5">
            <a:extLst>
              <a:ext uri="{28A0092B-C50C-407E-A947-70E740481C1C}">
                <a14:useLocalDpi xmlns:a14="http://schemas.microsoft.com/office/drawing/2010/main" val="0"/>
              </a:ext>
            </a:extLst>
          </a:blip>
          <a:srcRect l="14582" r="12628"/>
          <a:stretch/>
        </p:blipFill>
        <p:spPr>
          <a:xfrm>
            <a:off x="1114806" y="1297901"/>
            <a:ext cx="8221695" cy="6353523"/>
          </a:xfrm>
          <a:prstGeom prst="rect">
            <a:avLst/>
          </a:prstGeom>
        </p:spPr>
      </p:pic>
    </p:spTree>
    <p:extLst>
      <p:ext uri="{BB962C8B-B14F-4D97-AF65-F5344CB8AC3E}">
        <p14:creationId xmlns:p14="http://schemas.microsoft.com/office/powerpoint/2010/main" val="216879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121932" tIns="60966" rIns="121932" bIns="60966" rtlCol="0" anchor="t">
            <a:normAutofit/>
          </a:bodyPr>
          <a:lstStyle/>
          <a:p>
            <a:r>
              <a:rPr lang="en-US">
                <a:ea typeface="+mn-lt"/>
                <a:cs typeface="+mn-lt"/>
              </a:rPr>
              <a:t>This session will now be recorded. Any further information that you provide during a session is optional and in doing so you give us consent to process this information.</a:t>
            </a:r>
            <a:endParaRPr lang="en-US"/>
          </a:p>
          <a:p>
            <a:pPr marL="0" indent="0">
              <a:buNone/>
            </a:pPr>
            <a:endParaRPr lang="en-US">
              <a:ea typeface="+mn-lt"/>
              <a:cs typeface="+mn-lt"/>
            </a:endParaRPr>
          </a:p>
          <a:p>
            <a:r>
              <a:rPr lang="en-US">
                <a:ea typeface="+mn-lt"/>
                <a:cs typeface="+mn-lt"/>
              </a:rPr>
              <a:t>These recordings will be stored by the University of Limerick for one year and may be published on our website during that time.</a:t>
            </a:r>
            <a:endParaRPr lang="en-US"/>
          </a:p>
          <a:p>
            <a:endParaRPr lang="en-US">
              <a:ea typeface="+mn-lt"/>
              <a:cs typeface="+mn-lt"/>
            </a:endParaRPr>
          </a:p>
          <a:p>
            <a:r>
              <a:rPr lang="en-US">
                <a:ea typeface="+mn-lt"/>
                <a:cs typeface="+mn-lt"/>
              </a:rPr>
              <a:t>By taking part in a session you give us your consent to process any information you provide during it.</a:t>
            </a:r>
            <a:endParaRPr lang="en-US"/>
          </a:p>
          <a:p>
            <a:endParaRPr lang="en-US"/>
          </a:p>
        </p:txBody>
      </p:sp>
    </p:spTree>
    <p:extLst>
      <p:ext uri="{BB962C8B-B14F-4D97-AF65-F5344CB8AC3E}">
        <p14:creationId xmlns:p14="http://schemas.microsoft.com/office/powerpoint/2010/main" val="19947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BDE-045D-4DD0-B502-90FAB05872EE}"/>
              </a:ext>
            </a:extLst>
          </p:cNvPr>
          <p:cNvSpPr>
            <a:spLocks noGrp="1"/>
          </p:cNvSpPr>
          <p:nvPr>
            <p:ph type="title"/>
          </p:nvPr>
        </p:nvSpPr>
        <p:spPr/>
        <p:txBody>
          <a:bodyPr>
            <a:normAutofit fontScale="90000"/>
          </a:bodyPr>
          <a:lstStyle/>
          <a:p>
            <a:pPr algn="ctr"/>
            <a:r>
              <a:rPr lang="en-US" sz="4267" dirty="0"/>
              <a:t>This work is licensed under a </a:t>
            </a:r>
            <a:r>
              <a:rPr lang="en-US" sz="4267" dirty="0">
                <a:hlinkClick r:id="rId2"/>
              </a:rPr>
              <a:t>Creative Commons Attribution-</a:t>
            </a:r>
            <a:r>
              <a:rPr lang="en-US" sz="4267" dirty="0" err="1">
                <a:hlinkClick r:id="rId2"/>
              </a:rPr>
              <a:t>NonCommercial</a:t>
            </a:r>
            <a:r>
              <a:rPr lang="en-US" sz="4267" dirty="0">
                <a:hlinkClick r:id="rId2"/>
              </a:rPr>
              <a:t> 4.0 International (CC BY-NC 4.0)</a:t>
            </a:r>
            <a:r>
              <a:rPr lang="en-US" sz="4267" dirty="0"/>
              <a:t> </a:t>
            </a:r>
            <a:endParaRPr lang="en-US" dirty="0"/>
          </a:p>
          <a:p>
            <a:endParaRPr lang="en-US" dirty="0"/>
          </a:p>
        </p:txBody>
      </p:sp>
      <p:pic>
        <p:nvPicPr>
          <p:cNvPr id="3" name="Picture 3">
            <a:extLst>
              <a:ext uri="{FF2B5EF4-FFF2-40B4-BE49-F238E27FC236}">
                <a16:creationId xmlns:a16="http://schemas.microsoft.com/office/drawing/2014/main" id="{0AB1AFA4-3059-4FBA-873E-8589D7322021}"/>
              </a:ext>
            </a:extLst>
          </p:cNvPr>
          <p:cNvPicPr>
            <a:picLocks noChangeAspect="1"/>
          </p:cNvPicPr>
          <p:nvPr/>
        </p:nvPicPr>
        <p:blipFill>
          <a:blip r:embed="rId3"/>
          <a:stretch>
            <a:fillRect/>
          </a:stretch>
        </p:blipFill>
        <p:spPr>
          <a:xfrm>
            <a:off x="7470067" y="5441795"/>
            <a:ext cx="1317454" cy="463215"/>
          </a:xfrm>
          <a:prstGeom prst="rect">
            <a:avLst/>
          </a:prstGeom>
        </p:spPr>
      </p:pic>
    </p:spTree>
    <p:extLst>
      <p:ext uri="{BB962C8B-B14F-4D97-AF65-F5344CB8AC3E}">
        <p14:creationId xmlns:p14="http://schemas.microsoft.com/office/powerpoint/2010/main" val="277358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2"/>
          <a:srcRect l="30747" r="17990" b="1"/>
          <a:stretch/>
        </p:blipFill>
        <p:spPr>
          <a:xfrm>
            <a:off x="5480705" y="506773"/>
            <a:ext cx="10776883" cy="914488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p:cNvSpPr>
            <a:spLocks noGrp="1"/>
          </p:cNvSpPr>
          <p:nvPr>
            <p:ph type="ctrTitle"/>
          </p:nvPr>
        </p:nvSpPr>
        <p:spPr>
          <a:xfrm>
            <a:off x="510357" y="2003391"/>
            <a:ext cx="5888007" cy="3346501"/>
          </a:xfrm>
        </p:spPr>
        <p:txBody>
          <a:bodyPr anchor="t">
            <a:normAutofit/>
          </a:bodyPr>
          <a:lstStyle/>
          <a:p>
            <a:r>
              <a:rPr lang="en-IE" sz="3734" dirty="0">
                <a:ea typeface="+mj-lt"/>
                <a:cs typeface="+mj-lt"/>
              </a:rPr>
              <a:t>Being Engaged and Establishing Your Social Presence Online </a:t>
            </a:r>
            <a:endParaRPr lang="en-US" sz="3734" dirty="0"/>
          </a:p>
        </p:txBody>
      </p:sp>
      <p:sp>
        <p:nvSpPr>
          <p:cNvPr id="3" name="Subtitle 2"/>
          <p:cNvSpPr>
            <a:spLocks noGrp="1"/>
          </p:cNvSpPr>
          <p:nvPr>
            <p:ph type="subTitle" idx="1"/>
          </p:nvPr>
        </p:nvSpPr>
        <p:spPr>
          <a:xfrm>
            <a:off x="541904" y="4165997"/>
            <a:ext cx="6149559" cy="913209"/>
          </a:xfrm>
        </p:spPr>
        <p:txBody>
          <a:bodyPr vert="horz" lIns="121932" tIns="60966" rIns="121932" bIns="60966" rtlCol="0" anchor="t">
            <a:normAutofit lnSpcReduction="10000"/>
          </a:bodyPr>
          <a:lstStyle/>
          <a:p>
            <a:r>
              <a:rPr lang="fr-FR" sz="2400" dirty="0">
                <a:cs typeface="Calibri"/>
              </a:rPr>
              <a:t>Dr Michael Wride,</a:t>
            </a:r>
          </a:p>
          <a:p>
            <a:r>
              <a:rPr lang="fr-FR" sz="2400" dirty="0">
                <a:cs typeface="Calibri"/>
              </a:rPr>
              <a:t>Transformative </a:t>
            </a:r>
            <a:r>
              <a:rPr lang="fr-FR" sz="2400" dirty="0" err="1">
                <a:cs typeface="Calibri"/>
              </a:rPr>
              <a:t>Pedagogies</a:t>
            </a:r>
            <a:r>
              <a:rPr lang="fr-FR" sz="2400" dirty="0">
                <a:cs typeface="Calibri"/>
              </a:rPr>
              <a:t> Lead</a:t>
            </a:r>
          </a:p>
        </p:txBody>
      </p:sp>
      <p:pic>
        <p:nvPicPr>
          <p:cNvPr id="2050" name="Picture 2">
            <a:extLst>
              <a:ext uri="{FF2B5EF4-FFF2-40B4-BE49-F238E27FC236}">
                <a16:creationId xmlns:a16="http://schemas.microsoft.com/office/drawing/2014/main" id="{E531978D-B7D7-46A4-BF68-713C2C4BF1E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719842" y="505513"/>
            <a:ext cx="3537747" cy="8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5"/>
          <a:stretch>
            <a:fillRect/>
          </a:stretch>
        </p:blipFill>
        <p:spPr>
          <a:xfrm>
            <a:off x="238" y="9189685"/>
            <a:ext cx="1317454" cy="463215"/>
          </a:xfrm>
          <a:prstGeom prst="rect">
            <a:avLst/>
          </a:prstGeom>
        </p:spPr>
      </p:pic>
      <p:pic>
        <p:nvPicPr>
          <p:cNvPr id="15" name="Content Placeholder 6">
            <a:hlinkClick r:id="rId6"/>
            <a:extLst>
              <a:ext uri="{FF2B5EF4-FFF2-40B4-BE49-F238E27FC236}">
                <a16:creationId xmlns:a16="http://schemas.microsoft.com/office/drawing/2014/main" id="{58BAFBE3-5130-4E9D-BFF0-7F6DD1F88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32817" y="8555027"/>
            <a:ext cx="2724534" cy="1096626"/>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8">
            <a:extLst>
              <a:ext uri="{28A0092B-C50C-407E-A947-70E740481C1C}">
                <a14:useLocalDpi xmlns:a14="http://schemas.microsoft.com/office/drawing/2010/main" val="0"/>
              </a:ext>
            </a:extLst>
          </a:blip>
          <a:srcRect l="14328" r="11870"/>
          <a:stretch/>
        </p:blipFill>
        <p:spPr>
          <a:xfrm>
            <a:off x="1435948" y="6655294"/>
            <a:ext cx="3782139" cy="288262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C97D-7E29-C043-AF7C-BFF4431C6550}"/>
              </a:ext>
            </a:extLst>
          </p:cNvPr>
          <p:cNvSpPr>
            <a:spLocks noGrp="1"/>
          </p:cNvSpPr>
          <p:nvPr>
            <p:ph type="title"/>
          </p:nvPr>
        </p:nvSpPr>
        <p:spPr>
          <a:xfrm>
            <a:off x="816944" y="1328929"/>
            <a:ext cx="8359176" cy="1233254"/>
          </a:xfrm>
        </p:spPr>
        <p:txBody>
          <a:bodyPr anchor="b">
            <a:normAutofit/>
          </a:bodyPr>
          <a:lstStyle/>
          <a:p>
            <a:r>
              <a:rPr lang="en-US" sz="4400" dirty="0"/>
              <a:t>Overview</a:t>
            </a:r>
          </a:p>
        </p:txBody>
      </p:sp>
      <p:sp>
        <p:nvSpPr>
          <p:cNvPr id="3" name="Content Placeholder 2">
            <a:extLst>
              <a:ext uri="{FF2B5EF4-FFF2-40B4-BE49-F238E27FC236}">
                <a16:creationId xmlns:a16="http://schemas.microsoft.com/office/drawing/2014/main" id="{FC4C6D73-1F54-7D44-BB28-ED3B28E8336E}"/>
              </a:ext>
            </a:extLst>
          </p:cNvPr>
          <p:cNvSpPr>
            <a:spLocks noGrp="1"/>
          </p:cNvSpPr>
          <p:nvPr>
            <p:ph idx="1"/>
          </p:nvPr>
        </p:nvSpPr>
        <p:spPr>
          <a:xfrm>
            <a:off x="816944" y="3145004"/>
            <a:ext cx="8359176" cy="3868403"/>
          </a:xfrm>
        </p:spPr>
        <p:txBody>
          <a:bodyPr>
            <a:normAutofit fontScale="92500" lnSpcReduction="10000"/>
          </a:bodyPr>
          <a:lstStyle/>
          <a:p>
            <a:r>
              <a:rPr lang="en-IE" sz="3200" dirty="0"/>
              <a:t>In online learning environments, you should think proactively about how you meet and engage with fellow students and how you communicate with your lecturers. </a:t>
            </a:r>
          </a:p>
          <a:p>
            <a:r>
              <a:rPr lang="en-IE" sz="3200" dirty="0"/>
              <a:t>You’ll need to actively participate in your learning. </a:t>
            </a:r>
          </a:p>
          <a:p>
            <a:r>
              <a:rPr lang="en-IE" sz="3200" dirty="0"/>
              <a:t>In this workshop, we will discuss some ideas on how to do this focusing on the concept of 'social presence' in the online environment.</a:t>
            </a:r>
            <a:endParaRPr lang="en-US" sz="3200" dirty="0"/>
          </a:p>
        </p:txBody>
      </p:sp>
      <p:pic>
        <p:nvPicPr>
          <p:cNvPr id="4" name="Picture 3">
            <a:hlinkClick r:id="rId2"/>
            <a:extLst>
              <a:ext uri="{FF2B5EF4-FFF2-40B4-BE49-F238E27FC236}">
                <a16:creationId xmlns:a16="http://schemas.microsoft.com/office/drawing/2014/main" id="{C21180FE-659D-4DA0-A109-50BA652FEDCC}"/>
              </a:ext>
            </a:extLst>
          </p:cNvPr>
          <p:cNvPicPr>
            <a:picLocks noChangeAspect="1"/>
          </p:cNvPicPr>
          <p:nvPr/>
        </p:nvPicPr>
        <p:blipFill>
          <a:blip r:embed="rId3"/>
          <a:stretch>
            <a:fillRect/>
          </a:stretch>
        </p:blipFill>
        <p:spPr>
          <a:xfrm>
            <a:off x="9176119" y="3145004"/>
            <a:ext cx="6177061" cy="3664358"/>
          </a:xfrm>
          <a:prstGeom prst="rect">
            <a:avLst/>
          </a:prstGeom>
        </p:spPr>
      </p:pic>
    </p:spTree>
    <p:extLst>
      <p:ext uri="{BB962C8B-B14F-4D97-AF65-F5344CB8AC3E}">
        <p14:creationId xmlns:p14="http://schemas.microsoft.com/office/powerpoint/2010/main" val="16203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7F58-B36B-47CD-B828-BBA602B97102}"/>
              </a:ext>
            </a:extLst>
          </p:cNvPr>
          <p:cNvSpPr>
            <a:spLocks noGrp="1"/>
          </p:cNvSpPr>
          <p:nvPr>
            <p:ph type="title"/>
          </p:nvPr>
        </p:nvSpPr>
        <p:spPr>
          <a:xfrm>
            <a:off x="864000" y="851467"/>
            <a:ext cx="14022170" cy="1042950"/>
          </a:xfrm>
        </p:spPr>
        <p:txBody>
          <a:bodyPr/>
          <a:lstStyle/>
          <a:p>
            <a:r>
              <a:rPr lang="en-IE" dirty="0"/>
              <a:t>Being present</a:t>
            </a:r>
            <a:br>
              <a:rPr lang="en-IE" dirty="0"/>
            </a:br>
            <a:endParaRPr lang="en-IE" dirty="0"/>
          </a:p>
        </p:txBody>
      </p:sp>
      <p:sp>
        <p:nvSpPr>
          <p:cNvPr id="3" name="Content Placeholder 2">
            <a:extLst>
              <a:ext uri="{FF2B5EF4-FFF2-40B4-BE49-F238E27FC236}">
                <a16:creationId xmlns:a16="http://schemas.microsoft.com/office/drawing/2014/main" id="{61BAAB53-C46B-427A-8299-2094FC814447}"/>
              </a:ext>
            </a:extLst>
          </p:cNvPr>
          <p:cNvSpPr>
            <a:spLocks noGrp="1"/>
          </p:cNvSpPr>
          <p:nvPr>
            <p:ph idx="1"/>
          </p:nvPr>
        </p:nvSpPr>
        <p:spPr>
          <a:xfrm>
            <a:off x="864001" y="1894417"/>
            <a:ext cx="7949260" cy="4772588"/>
          </a:xfrm>
        </p:spPr>
        <p:txBody>
          <a:bodyPr/>
          <a:lstStyle/>
          <a:p>
            <a:r>
              <a:rPr lang="en-IE" sz="3200" dirty="0"/>
              <a:t>You can participate in class online just as you would in a face-to-face class.  </a:t>
            </a:r>
          </a:p>
          <a:p>
            <a:r>
              <a:rPr lang="en-IE" sz="3200" dirty="0"/>
              <a:t>The technology used in virtual classrooms allows you to raise your hand to ask a question and take part in group discussions. </a:t>
            </a:r>
          </a:p>
          <a:p>
            <a:r>
              <a:rPr lang="en-IE" sz="3200" dirty="0"/>
              <a:t>Learning online doesn’t mean learning in isolation.  </a:t>
            </a:r>
          </a:p>
          <a:p>
            <a:r>
              <a:rPr lang="en-IE" sz="3200" dirty="0"/>
              <a:t>You will be part of many student groups such as a class group, module group and a course group.  </a:t>
            </a:r>
          </a:p>
          <a:p>
            <a:endParaRPr lang="en-IE" sz="3200" dirty="0"/>
          </a:p>
        </p:txBody>
      </p:sp>
      <p:pic>
        <p:nvPicPr>
          <p:cNvPr id="4" name="Picture 3">
            <a:hlinkClick r:id="rId2"/>
            <a:extLst>
              <a:ext uri="{FF2B5EF4-FFF2-40B4-BE49-F238E27FC236}">
                <a16:creationId xmlns:a16="http://schemas.microsoft.com/office/drawing/2014/main" id="{A7AAB289-CEA6-43DE-A397-54684113D654}"/>
              </a:ext>
            </a:extLst>
          </p:cNvPr>
          <p:cNvPicPr>
            <a:picLocks noChangeAspect="1"/>
          </p:cNvPicPr>
          <p:nvPr/>
        </p:nvPicPr>
        <p:blipFill>
          <a:blip r:embed="rId3"/>
          <a:stretch>
            <a:fillRect/>
          </a:stretch>
        </p:blipFill>
        <p:spPr>
          <a:xfrm>
            <a:off x="9592290" y="1894417"/>
            <a:ext cx="4514850" cy="4867275"/>
          </a:xfrm>
          <a:prstGeom prst="rect">
            <a:avLst/>
          </a:prstGeom>
        </p:spPr>
      </p:pic>
    </p:spTree>
    <p:extLst>
      <p:ext uri="{BB962C8B-B14F-4D97-AF65-F5344CB8AC3E}">
        <p14:creationId xmlns:p14="http://schemas.microsoft.com/office/powerpoint/2010/main" val="42167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804E-373B-4DBA-8316-6BA5211F38C9}"/>
              </a:ext>
            </a:extLst>
          </p:cNvPr>
          <p:cNvSpPr>
            <a:spLocks noGrp="1"/>
          </p:cNvSpPr>
          <p:nvPr>
            <p:ph type="title"/>
          </p:nvPr>
        </p:nvSpPr>
        <p:spPr/>
        <p:txBody>
          <a:bodyPr/>
          <a:lstStyle/>
          <a:p>
            <a:r>
              <a:rPr lang="en-IE" dirty="0"/>
              <a:t>Your fellow students are one of your greatest resources.</a:t>
            </a:r>
            <a:br>
              <a:rPr lang="en-IE" dirty="0"/>
            </a:br>
            <a:endParaRPr lang="en-IE" dirty="0"/>
          </a:p>
        </p:txBody>
      </p:sp>
      <p:sp>
        <p:nvSpPr>
          <p:cNvPr id="3" name="Content Placeholder 2">
            <a:extLst>
              <a:ext uri="{FF2B5EF4-FFF2-40B4-BE49-F238E27FC236}">
                <a16:creationId xmlns:a16="http://schemas.microsoft.com/office/drawing/2014/main" id="{DB3F4BA2-94F1-4C69-8E0F-C2D189735C8E}"/>
              </a:ext>
            </a:extLst>
          </p:cNvPr>
          <p:cNvSpPr>
            <a:spLocks noGrp="1"/>
          </p:cNvSpPr>
          <p:nvPr>
            <p:ph idx="1"/>
          </p:nvPr>
        </p:nvSpPr>
        <p:spPr>
          <a:xfrm>
            <a:off x="728533" y="2692912"/>
            <a:ext cx="8571110" cy="4772588"/>
          </a:xfrm>
        </p:spPr>
        <p:txBody>
          <a:bodyPr/>
          <a:lstStyle/>
          <a:p>
            <a:r>
              <a:rPr lang="en-IE" sz="3200" dirty="0"/>
              <a:t>If you are able, attend the scheduled on-campus sessions.  Even if these are optional it is still a good idea to go - it will help you to feel connected to your classmates.</a:t>
            </a:r>
          </a:p>
          <a:p>
            <a:r>
              <a:rPr lang="en-IE" sz="3200" dirty="0"/>
              <a:t>Take part in discussion forums - even if you are only acknowledging the comments of others.  It is a great way to get to know each other.  Start by introducing yourself, where you are from.   Don’t forget to take note of any tips or useful advice.</a:t>
            </a:r>
          </a:p>
          <a:p>
            <a:r>
              <a:rPr lang="en-IE" sz="3200" dirty="0"/>
              <a:t>Join (or create!) an online study group</a:t>
            </a:r>
          </a:p>
          <a:p>
            <a:endParaRPr lang="en-IE" dirty="0"/>
          </a:p>
        </p:txBody>
      </p:sp>
      <p:pic>
        <p:nvPicPr>
          <p:cNvPr id="4" name="Picture 3">
            <a:hlinkClick r:id="rId2"/>
            <a:extLst>
              <a:ext uri="{FF2B5EF4-FFF2-40B4-BE49-F238E27FC236}">
                <a16:creationId xmlns:a16="http://schemas.microsoft.com/office/drawing/2014/main" id="{73663200-89F6-4C2B-B16B-F9BA92F159A0}"/>
              </a:ext>
            </a:extLst>
          </p:cNvPr>
          <p:cNvPicPr>
            <a:picLocks noChangeAspect="1"/>
          </p:cNvPicPr>
          <p:nvPr/>
        </p:nvPicPr>
        <p:blipFill>
          <a:blip r:embed="rId3"/>
          <a:stretch>
            <a:fillRect/>
          </a:stretch>
        </p:blipFill>
        <p:spPr>
          <a:xfrm>
            <a:off x="9299643" y="2943084"/>
            <a:ext cx="5964704" cy="3983010"/>
          </a:xfrm>
          <a:prstGeom prst="rect">
            <a:avLst/>
          </a:prstGeom>
        </p:spPr>
      </p:pic>
    </p:spTree>
    <p:extLst>
      <p:ext uri="{BB962C8B-B14F-4D97-AF65-F5344CB8AC3E}">
        <p14:creationId xmlns:p14="http://schemas.microsoft.com/office/powerpoint/2010/main" val="23562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2698-D7B1-44E8-95B3-3876BDF455B1}"/>
              </a:ext>
            </a:extLst>
          </p:cNvPr>
          <p:cNvSpPr>
            <a:spLocks noGrp="1"/>
          </p:cNvSpPr>
          <p:nvPr>
            <p:ph type="title"/>
          </p:nvPr>
        </p:nvSpPr>
        <p:spPr/>
        <p:txBody>
          <a:bodyPr/>
          <a:lstStyle/>
          <a:p>
            <a:r>
              <a:rPr lang="en-IE" dirty="0"/>
              <a:t>What is Social Presence?</a:t>
            </a:r>
          </a:p>
        </p:txBody>
      </p:sp>
      <p:pic>
        <p:nvPicPr>
          <p:cNvPr id="5" name="Picture 4">
            <a:extLst>
              <a:ext uri="{FF2B5EF4-FFF2-40B4-BE49-F238E27FC236}">
                <a16:creationId xmlns:a16="http://schemas.microsoft.com/office/drawing/2014/main" id="{60F056DC-B926-45D5-A6CA-A97A61814D7D}"/>
              </a:ext>
            </a:extLst>
          </p:cNvPr>
          <p:cNvPicPr>
            <a:picLocks noChangeAspect="1"/>
          </p:cNvPicPr>
          <p:nvPr/>
        </p:nvPicPr>
        <p:blipFill>
          <a:blip r:embed="rId2"/>
          <a:stretch>
            <a:fillRect/>
          </a:stretch>
        </p:blipFill>
        <p:spPr>
          <a:xfrm>
            <a:off x="5683293" y="2346214"/>
            <a:ext cx="8278896" cy="3444192"/>
          </a:xfrm>
          <a:prstGeom prst="rect">
            <a:avLst/>
          </a:prstGeom>
        </p:spPr>
      </p:pic>
      <p:pic>
        <p:nvPicPr>
          <p:cNvPr id="6" name="Picture 5">
            <a:extLst>
              <a:ext uri="{FF2B5EF4-FFF2-40B4-BE49-F238E27FC236}">
                <a16:creationId xmlns:a16="http://schemas.microsoft.com/office/drawing/2014/main" id="{925E04CD-14FE-4AE9-8506-D7CE318772ED}"/>
              </a:ext>
            </a:extLst>
          </p:cNvPr>
          <p:cNvPicPr>
            <a:picLocks noChangeAspect="1"/>
          </p:cNvPicPr>
          <p:nvPr/>
        </p:nvPicPr>
        <p:blipFill>
          <a:blip r:embed="rId3"/>
          <a:stretch>
            <a:fillRect/>
          </a:stretch>
        </p:blipFill>
        <p:spPr>
          <a:xfrm>
            <a:off x="1888999" y="2338765"/>
            <a:ext cx="3446601" cy="3390406"/>
          </a:xfrm>
          <a:prstGeom prst="rect">
            <a:avLst/>
          </a:prstGeom>
        </p:spPr>
      </p:pic>
      <p:sp>
        <p:nvSpPr>
          <p:cNvPr id="7" name="TextBox 6">
            <a:extLst>
              <a:ext uri="{FF2B5EF4-FFF2-40B4-BE49-F238E27FC236}">
                <a16:creationId xmlns:a16="http://schemas.microsoft.com/office/drawing/2014/main" id="{35CF0FD9-D0FB-4075-B790-8FB99762BFA2}"/>
              </a:ext>
            </a:extLst>
          </p:cNvPr>
          <p:cNvSpPr txBox="1"/>
          <p:nvPr/>
        </p:nvSpPr>
        <p:spPr>
          <a:xfrm>
            <a:off x="4653497" y="5869972"/>
            <a:ext cx="6443175" cy="1711366"/>
          </a:xfrm>
          <a:prstGeom prst="rect">
            <a:avLst/>
          </a:prstGeom>
          <a:noFill/>
        </p:spPr>
        <p:txBody>
          <a:bodyPr wrap="none" rtlCol="0">
            <a:spAutoFit/>
          </a:bodyPr>
          <a:lstStyle/>
          <a:p>
            <a:pPr algn="ctr">
              <a:lnSpc>
                <a:spcPct val="150000"/>
              </a:lnSpc>
            </a:pPr>
            <a:r>
              <a:rPr lang="en-US" dirty="0"/>
              <a:t>Who are we when we go online? </a:t>
            </a:r>
          </a:p>
          <a:p>
            <a:pPr algn="ctr">
              <a:lnSpc>
                <a:spcPct val="150000"/>
              </a:lnSpc>
            </a:pPr>
            <a:r>
              <a:rPr lang="en-US" dirty="0"/>
              <a:t>How do others know we are there?</a:t>
            </a:r>
          </a:p>
          <a:p>
            <a:pPr algn="ctr">
              <a:lnSpc>
                <a:spcPct val="150000"/>
              </a:lnSpc>
            </a:pPr>
            <a:r>
              <a:rPr lang="en-US" dirty="0"/>
              <a:t>How do others perceive us?</a:t>
            </a:r>
          </a:p>
          <a:p>
            <a:pPr algn="ctr">
              <a:lnSpc>
                <a:spcPct val="150000"/>
              </a:lnSpc>
            </a:pPr>
            <a:r>
              <a:rPr lang="en-US" dirty="0"/>
              <a:t>How do we become ‘comfortably embedded’ within a community?</a:t>
            </a:r>
          </a:p>
        </p:txBody>
      </p:sp>
    </p:spTree>
    <p:extLst>
      <p:ext uri="{BB962C8B-B14F-4D97-AF65-F5344CB8AC3E}">
        <p14:creationId xmlns:p14="http://schemas.microsoft.com/office/powerpoint/2010/main" val="10766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5C47-DA2D-BB41-A8DD-2A0ED04A5695}"/>
              </a:ext>
            </a:extLst>
          </p:cNvPr>
          <p:cNvSpPr>
            <a:spLocks noGrp="1"/>
          </p:cNvSpPr>
          <p:nvPr>
            <p:ph type="title"/>
          </p:nvPr>
        </p:nvSpPr>
        <p:spPr>
          <a:xfrm>
            <a:off x="864000" y="1020800"/>
            <a:ext cx="14022170" cy="1042950"/>
          </a:xfrm>
        </p:spPr>
        <p:txBody>
          <a:bodyPr/>
          <a:lstStyle/>
          <a:p>
            <a:r>
              <a:rPr lang="en-US" dirty="0"/>
              <a:t> </a:t>
            </a:r>
            <a:r>
              <a:rPr lang="en-IE" dirty="0"/>
              <a:t>What is Social Presence Online?</a:t>
            </a:r>
            <a:endParaRPr lang="en-US" dirty="0"/>
          </a:p>
        </p:txBody>
      </p:sp>
      <p:sp>
        <p:nvSpPr>
          <p:cNvPr id="3" name="Content Placeholder 2">
            <a:extLst>
              <a:ext uri="{FF2B5EF4-FFF2-40B4-BE49-F238E27FC236}">
                <a16:creationId xmlns:a16="http://schemas.microsoft.com/office/drawing/2014/main" id="{8F0DC5F8-3864-4EC5-A3BB-8EDBD2441446}"/>
              </a:ext>
            </a:extLst>
          </p:cNvPr>
          <p:cNvSpPr>
            <a:spLocks noGrp="1"/>
          </p:cNvSpPr>
          <p:nvPr>
            <p:ph idx="1"/>
          </p:nvPr>
        </p:nvSpPr>
        <p:spPr>
          <a:xfrm>
            <a:off x="864000" y="2063750"/>
            <a:ext cx="14022170" cy="4772588"/>
          </a:xfrm>
        </p:spPr>
        <p:txBody>
          <a:bodyPr/>
          <a:lstStyle/>
          <a:p>
            <a:pPr marL="0" indent="0">
              <a:buNone/>
            </a:pPr>
            <a:r>
              <a:rPr lang="en-IE" sz="3200" dirty="0"/>
              <a:t>“The degree of awareness of others in an interaction.”</a:t>
            </a:r>
          </a:p>
          <a:p>
            <a:pPr marL="0" indent="0" algn="r">
              <a:buNone/>
            </a:pPr>
            <a:r>
              <a:rPr lang="en-IE" sz="3200" dirty="0"/>
              <a:t>“Perceptions of each other’s immediacy, intimacy, and a sense of group cohesion.”</a:t>
            </a:r>
          </a:p>
          <a:p>
            <a:pPr marL="0" indent="0">
              <a:buNone/>
            </a:pPr>
            <a:r>
              <a:rPr lang="en-IE" sz="3200" dirty="0"/>
              <a:t>“Comfort and emotional connections among learners in online learning environments.”</a:t>
            </a:r>
          </a:p>
          <a:p>
            <a:pPr marL="0" indent="0" algn="r">
              <a:buNone/>
            </a:pPr>
            <a:r>
              <a:rPr lang="en-IE" sz="3200" dirty="0"/>
              <a:t>“Perceptions of social presence are influenced by the design and characteristics of online learning contexts; i.e., social affordances.”</a:t>
            </a:r>
          </a:p>
          <a:p>
            <a:pPr marL="0" indent="0">
              <a:buNone/>
            </a:pPr>
            <a:r>
              <a:rPr lang="en-IE" sz="3200" dirty="0"/>
              <a:t>“Some online learning spaces afford more social interactions, and therefore, are more sociable….sociability can be defined as the degree an online learning environment can support the creation of an effective social space where learners trust each other and feel connected with the group.”</a:t>
            </a:r>
          </a:p>
          <a:p>
            <a:pPr marL="0" indent="0">
              <a:buNone/>
            </a:pPr>
            <a:endParaRPr lang="en-IE" sz="3200" dirty="0"/>
          </a:p>
          <a:p>
            <a:pPr marL="0" indent="0">
              <a:buNone/>
            </a:pPr>
            <a:r>
              <a:rPr lang="en-IE" sz="2000" dirty="0" err="1"/>
              <a:t>Akcaoglu</a:t>
            </a:r>
            <a:r>
              <a:rPr lang="en-IE" sz="2000" dirty="0"/>
              <a:t> &amp; Lee (2016) Increasing Social Presence in Online Learning through Small Group Discussions. </a:t>
            </a:r>
            <a:r>
              <a:rPr lang="en-IE" sz="2000" dirty="0" err="1"/>
              <a:t>Int.Rev</a:t>
            </a:r>
            <a:r>
              <a:rPr lang="en-IE" sz="2000" dirty="0"/>
              <a:t>. of Res. in Open and Distributed Learning. 17(3): 1-17.</a:t>
            </a:r>
          </a:p>
          <a:p>
            <a:pPr marL="0" indent="0">
              <a:buNone/>
            </a:pPr>
            <a:endParaRPr lang="en-IE" sz="3200" dirty="0"/>
          </a:p>
        </p:txBody>
      </p:sp>
    </p:spTree>
    <p:extLst>
      <p:ext uri="{BB962C8B-B14F-4D97-AF65-F5344CB8AC3E}">
        <p14:creationId xmlns:p14="http://schemas.microsoft.com/office/powerpoint/2010/main" val="114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7445-08E3-433D-B3A8-B93A44E706FD}"/>
              </a:ext>
            </a:extLst>
          </p:cNvPr>
          <p:cNvSpPr>
            <a:spLocks noGrp="1"/>
          </p:cNvSpPr>
          <p:nvPr>
            <p:ph type="title"/>
          </p:nvPr>
        </p:nvSpPr>
        <p:spPr/>
        <p:txBody>
          <a:bodyPr/>
          <a:lstStyle/>
          <a:p>
            <a:r>
              <a:rPr lang="en-IE" dirty="0"/>
              <a:t>Some Background &amp; History</a:t>
            </a:r>
          </a:p>
        </p:txBody>
      </p:sp>
      <p:sp>
        <p:nvSpPr>
          <p:cNvPr id="3" name="Content Placeholder 2">
            <a:extLst>
              <a:ext uri="{FF2B5EF4-FFF2-40B4-BE49-F238E27FC236}">
                <a16:creationId xmlns:a16="http://schemas.microsoft.com/office/drawing/2014/main" id="{3509F4B6-4401-4030-80D7-A20314B2FBC6}"/>
              </a:ext>
            </a:extLst>
          </p:cNvPr>
          <p:cNvSpPr>
            <a:spLocks noGrp="1"/>
          </p:cNvSpPr>
          <p:nvPr>
            <p:ph idx="1"/>
          </p:nvPr>
        </p:nvSpPr>
        <p:spPr>
          <a:xfrm>
            <a:off x="864000" y="2692912"/>
            <a:ext cx="14022170" cy="4772588"/>
          </a:xfrm>
        </p:spPr>
        <p:txBody>
          <a:bodyPr/>
          <a:lstStyle/>
          <a:p>
            <a:r>
              <a:rPr lang="en-IE" sz="3600" dirty="0"/>
              <a:t>The theory of social presence dates back to the work of Short, Williams and Christie in the 1970s.</a:t>
            </a:r>
          </a:p>
          <a:p>
            <a:r>
              <a:rPr lang="en-IE" sz="3600" dirty="0"/>
              <a:t>Interested in how media influences how people communicate.</a:t>
            </a:r>
          </a:p>
          <a:p>
            <a:r>
              <a:rPr lang="en-IE" sz="3600" dirty="0"/>
              <a:t>Later, educators also became interested in the ways that instructors and students make up for the loss of visual cues in online learning environments, while still being able to share who they are as ‘real people’ through their </a:t>
            </a:r>
            <a:r>
              <a:rPr lang="en-IE" sz="3600" dirty="0" err="1"/>
              <a:t>behaviors</a:t>
            </a:r>
            <a:r>
              <a:rPr lang="en-IE" sz="3600" dirty="0"/>
              <a:t> (‘immediacy behaviours’).</a:t>
            </a:r>
          </a:p>
          <a:p>
            <a:r>
              <a:rPr lang="en-IE" sz="3600" dirty="0"/>
              <a:t>Social presence is a ‘contested concept’ as can also be defined “in terms of connection, belonging, and community” and “social presence, collaboration, and community are three important, but different constructs” Lowenthal &amp; </a:t>
            </a:r>
            <a:r>
              <a:rPr lang="en-IE" sz="3600" dirty="0" err="1"/>
              <a:t>Dennen</a:t>
            </a:r>
            <a:r>
              <a:rPr lang="en-IE" sz="3600" dirty="0"/>
              <a:t> (2017).</a:t>
            </a:r>
          </a:p>
          <a:p>
            <a:pPr marL="0" indent="0">
              <a:buNone/>
            </a:pPr>
            <a:endParaRPr lang="en-IE" sz="3600" dirty="0"/>
          </a:p>
        </p:txBody>
      </p:sp>
      <p:pic>
        <p:nvPicPr>
          <p:cNvPr id="5" name="Picture 2" descr="Real People' TV show helped kick off the reality television trend  (1979-1984) - Click Americana">
            <a:extLst>
              <a:ext uri="{FF2B5EF4-FFF2-40B4-BE49-F238E27FC236}">
                <a16:creationId xmlns:a16="http://schemas.microsoft.com/office/drawing/2014/main" id="{9903B778-174F-4544-A5B5-143E3606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614" y="434013"/>
            <a:ext cx="2855963" cy="190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9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 id="{B1DF1E9F-A915-334F-8576-F19A781521BD}" vid="{D2420B80-F699-684B-A18E-0344655F8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F4D5B76B40AC4B99CA8F95AE93F1CF" ma:contentTypeVersion="11" ma:contentTypeDescription="Create a new document." ma:contentTypeScope="" ma:versionID="9093591d5e74ac1cc139a48bd1a640ab">
  <xsd:schema xmlns:xsd="http://www.w3.org/2001/XMLSchema" xmlns:xs="http://www.w3.org/2001/XMLSchema" xmlns:p="http://schemas.microsoft.com/office/2006/metadata/properties" xmlns:ns2="5fd88514-2ecf-4a75-bf2a-b5f2563608fc" targetNamespace="http://schemas.microsoft.com/office/2006/metadata/properties" ma:root="true" ma:fieldsID="2037ef1ac91c5f418189ee35c0c860a2" ns2:_="">
    <xsd:import namespace="5fd88514-2ecf-4a75-bf2a-b5f2563608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88514-2ecf-4a75-bf2a-b5f256360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0A2CC-C4B6-4E9C-867D-9F08DB1702A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088E8F-9093-4523-A88E-27F2FE1A2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d88514-2ecf-4a75-bf2a-b5f256360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6686B9-437E-4E9A-8FEF-65AA198EF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4331</TotalTime>
  <Words>1352</Words>
  <Application>Microsoft Office PowerPoint</Application>
  <PresentationFormat>Custom</PresentationFormat>
  <Paragraphs>101</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vt:lpstr>
      <vt:lpstr>Calibri</vt:lpstr>
      <vt:lpstr>Georgia</vt:lpstr>
      <vt:lpstr>Helvetica</vt:lpstr>
      <vt:lpstr>Office Theme</vt:lpstr>
      <vt:lpstr>👋 Hello &amp; Welcome</vt:lpstr>
      <vt:lpstr>Recording</vt:lpstr>
      <vt:lpstr>Being Engaged and Establishing Your Social Presence Online </vt:lpstr>
      <vt:lpstr>Overview</vt:lpstr>
      <vt:lpstr>Being present </vt:lpstr>
      <vt:lpstr>Your fellow students are one of your greatest resources. </vt:lpstr>
      <vt:lpstr>What is Social Presence?</vt:lpstr>
      <vt:lpstr> What is Social Presence Online?</vt:lpstr>
      <vt:lpstr>Some Background &amp; History</vt:lpstr>
      <vt:lpstr>Community Model for Online Learning</vt:lpstr>
      <vt:lpstr>Social Presence: Complex Questions</vt:lpstr>
      <vt:lpstr>Identity in ‘Real-Life’ and Online</vt:lpstr>
      <vt:lpstr>How might your lecturers promote Social Presence Online?  </vt:lpstr>
      <vt:lpstr>Activity</vt:lpstr>
      <vt:lpstr>Recap &amp; Summary</vt:lpstr>
      <vt:lpstr>Where from here? </vt:lpstr>
      <vt:lpstr>Support &amp; Resources</vt:lpstr>
      <vt:lpstr>Thank you</vt:lpstr>
      <vt:lpstr>PowerPoint Presentation</vt:lpstr>
      <vt:lpstr>This work is licensed under a Creative Commons Attribution-NonCommercial 4.0 International (CC BY-NC 4.0)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Niamh.Browne</dc:creator>
  <cp:lastModifiedBy>Michael.Wride</cp:lastModifiedBy>
  <cp:revision>16</cp:revision>
  <dcterms:created xsi:type="dcterms:W3CDTF">2020-02-03T12:20:39Z</dcterms:created>
  <dcterms:modified xsi:type="dcterms:W3CDTF">2021-09-21T16:42:02Z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0x0101008EF4D5B76B40AC4B99CA8F95AE93F1CF</vt:lpwstr>
  </property>
  <property fmtid="{D5CDD505-2E9C-101B-9397-08002B2CF9AE}" pid="3" name="Order">
    <vt:r8>117300</vt:r8>
  </property>
</Properties>
</file>